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668B4-89AF-47E3-9F6E-E10018A6D398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13610-FB43-4398-B87D-EFE0E08F5A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30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3610-FB43-4398-B87D-EFE0E08F5A35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47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99FCF4-7D27-42CF-8743-BCDDAFF4A781}" type="datetimeFigureOut">
              <a:rPr lang="pt-BR" smtClean="0"/>
              <a:t>03/12/2010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E8EB07-A437-4C9E-AF49-AF39D52387F6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3.amazonaws.com/pixmac-preview/blank-billboard-over-blue-cloudy-sky-just-add-your-tex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-136525"/>
            <a:ext cx="9249448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 rot="21136517">
            <a:off x="2134505" y="2037333"/>
            <a:ext cx="5688632" cy="332871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prstTxWarp prst="textInflateBottom">
              <a:avLst>
                <a:gd name="adj" fmla="val 90334"/>
              </a:avLst>
            </a:prstTxWarp>
            <a:spAutoFit/>
          </a:bodyPr>
          <a:lstStyle/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 MARQUETEIRO DE DEUS,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 PLUBICITÁRIO DO CÉU</a:t>
            </a:r>
          </a:p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E O PROPAGANDISTA DO REINO</a:t>
            </a:r>
          </a:p>
          <a:p>
            <a:pPr algn="ctr"/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6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Arial Black" pitchFamily="34" charset="0"/>
              </a:rPr>
              <a:t>DEUS NÃO SOMENTE OUVE AS NOSSAS ORAÇÕES, ELE TAMBÉM ATENDE A ELAS.</a:t>
            </a:r>
          </a:p>
          <a:p>
            <a:r>
              <a:rPr lang="pt-BR" sz="4000" dirty="0" smtClean="0">
                <a:latin typeface="Arial Black" pitchFamily="34" charset="0"/>
              </a:rPr>
              <a:t>DEUS NÃO PERMANECE EM SILÊNCIO PARA O HOMEM QUE ESPERA.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90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988840"/>
            <a:ext cx="8136904" cy="187220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pt-B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3</a:t>
            </a:r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– VISÃO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9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620688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u="sng" dirty="0" smtClean="0">
                <a:solidFill>
                  <a:srgbClr val="FF0000"/>
                </a:solidFill>
                <a:latin typeface="Arial Black" pitchFamily="34" charset="0"/>
              </a:rPr>
              <a:t>3.1 – UMA VISÃO RECEBIDA</a:t>
            </a:r>
            <a:endParaRPr lang="pt-BR" sz="4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pt-BR" sz="4400" dirty="0" smtClean="0">
              <a:latin typeface="Arial Black" pitchFamily="34" charset="0"/>
            </a:endParaRPr>
          </a:p>
          <a:p>
            <a:r>
              <a:rPr lang="pt-BR" sz="4400" dirty="0" smtClean="0">
                <a:latin typeface="Arial Black" pitchFamily="34" charset="0"/>
              </a:rPr>
              <a:t>NÃO É FRUTO DA IMAGINAÇÃO, VEM DE DEUS PARA O HOMEM.</a:t>
            </a:r>
          </a:p>
          <a:p>
            <a:r>
              <a:rPr lang="pt-BR" sz="4400" dirty="0" smtClean="0">
                <a:latin typeface="Arial Black" pitchFamily="34" charset="0"/>
              </a:rPr>
              <a:t>QUANDO O CÉU ACALMA A TERRA.</a:t>
            </a:r>
            <a:endParaRPr lang="pt-BR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368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36512" y="4462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u="sng" dirty="0">
                <a:solidFill>
                  <a:srgbClr val="FF0000"/>
                </a:solidFill>
                <a:latin typeface="Arial Black" pitchFamily="34" charset="0"/>
              </a:rPr>
              <a:t>3.2 – UMA VISÃO PARA SER PERPETUADA</a:t>
            </a:r>
            <a:endParaRPr lang="pt-BR" sz="4000" dirty="0">
              <a:solidFill>
                <a:srgbClr val="FF0000"/>
              </a:solidFill>
              <a:latin typeface="Arial Black" pitchFamily="34" charset="0"/>
            </a:endParaRPr>
          </a:p>
          <a:p>
            <a:endParaRPr lang="pt-BR" sz="4000" dirty="0" smtClean="0">
              <a:latin typeface="Arial Black" pitchFamily="34" charset="0"/>
            </a:endParaRPr>
          </a:p>
          <a:p>
            <a:r>
              <a:rPr lang="pt-BR" sz="4000" dirty="0" smtClean="0">
                <a:latin typeface="Arial Black" pitchFamily="34" charset="0"/>
              </a:rPr>
              <a:t>DEUS MANDA HABACUQUE ESCREVER NÃO ERA APENAS PARA O PROFETA, MAS PARA A GERAÇÃO FUTURA.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75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u="sng" dirty="0">
                <a:solidFill>
                  <a:srgbClr val="FF0000"/>
                </a:solidFill>
                <a:latin typeface="Arial Black" pitchFamily="34" charset="0"/>
              </a:rPr>
              <a:t>3.3 – UMA VISÃO PARA SER DIVULGADA</a:t>
            </a:r>
            <a:endParaRPr lang="pt-BR" sz="4000" dirty="0">
              <a:solidFill>
                <a:srgbClr val="FF0000"/>
              </a:solidFill>
              <a:latin typeface="Arial Black" pitchFamily="34" charset="0"/>
            </a:endParaRPr>
          </a:p>
          <a:p>
            <a:endParaRPr lang="pt-BR" sz="4000" dirty="0" smtClean="0">
              <a:latin typeface="Arial Black" pitchFamily="34" charset="0"/>
            </a:endParaRPr>
          </a:p>
          <a:p>
            <a:r>
              <a:rPr lang="pt-BR" sz="4000" dirty="0" smtClean="0">
                <a:latin typeface="Arial Black" pitchFamily="34" charset="0"/>
              </a:rPr>
              <a:t>DEVERIA SER DISPONÍVEL PARA QUE PUDESSE TER ACESSO FACILITADO A TODOS, ATÉ PARA AQUELES QUE PASSASSEM CORRENDO.</a:t>
            </a:r>
          </a:p>
          <a:p>
            <a:r>
              <a:rPr lang="pt-BR" sz="4000" dirty="0" smtClean="0">
                <a:latin typeface="Arial Black" pitchFamily="34" charset="0"/>
              </a:rPr>
              <a:t>HABACUQUE O PIONEIRO DA PUBLICIDADE BÍBLICA.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31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u="sng" dirty="0">
                <a:solidFill>
                  <a:srgbClr val="FF0000"/>
                </a:solidFill>
                <a:latin typeface="Arial Black" pitchFamily="34" charset="0"/>
              </a:rPr>
              <a:t>3.4 – UMA VISÃO PARA SER AGUARDADA</a:t>
            </a:r>
            <a:endParaRPr lang="pt-BR" sz="4000" dirty="0">
              <a:solidFill>
                <a:srgbClr val="FF0000"/>
              </a:solidFill>
              <a:latin typeface="Arial Black" pitchFamily="34" charset="0"/>
            </a:endParaRPr>
          </a:p>
          <a:p>
            <a:endParaRPr lang="pt-BR" dirty="0" smtClean="0">
              <a:latin typeface="Arial Black" pitchFamily="34" charset="0"/>
            </a:endParaRPr>
          </a:p>
          <a:p>
            <a:r>
              <a:rPr lang="pt-BR" sz="3600" dirty="0" smtClean="0">
                <a:latin typeface="Arial Black" pitchFamily="34" charset="0"/>
              </a:rPr>
              <a:t>NEM TODA AÇÃO DE DEUS É IMEDIATA, ÀS VEZES A SUA PALAVRA É PARA O FUTURO.</a:t>
            </a:r>
          </a:p>
          <a:p>
            <a:r>
              <a:rPr lang="pt-BR" sz="3600" dirty="0" smtClean="0">
                <a:latin typeface="Arial Black" pitchFamily="34" charset="0"/>
              </a:rPr>
              <a:t>A CRENÇA DA PESSOA DETERMINA SEU PROCEDIMENTO.</a:t>
            </a:r>
          </a:p>
          <a:p>
            <a:r>
              <a:rPr lang="pt-BR" sz="3600" dirty="0" smtClean="0">
                <a:latin typeface="Arial Black" pitchFamily="34" charset="0"/>
              </a:rPr>
              <a:t>“CONFORME O HOMEM CRÊ, ASSIM ELE É”.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55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620688"/>
            <a:ext cx="8712968" cy="468052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4</a:t>
            </a:r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– UM GRANDE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CONTRASTE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11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008" y="404664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Arial Black" pitchFamily="34" charset="0"/>
              </a:rPr>
              <a:t>VEJAMOS O CARÁTER E A CONDUTA DO ÍMPIO E DO JUSTO.</a:t>
            </a:r>
          </a:p>
          <a:p>
            <a:r>
              <a:rPr lang="pt-BR" sz="4000" dirty="0" smtClean="0">
                <a:latin typeface="Arial Black" pitchFamily="34" charset="0"/>
              </a:rPr>
              <a:t>O ÍMPIO SE DELEITA COM AQUILO QUE DEUS ABOMINA.</a:t>
            </a:r>
          </a:p>
          <a:p>
            <a:r>
              <a:rPr lang="pt-BR" sz="4000" dirty="0" smtClean="0">
                <a:latin typeface="Arial Black" pitchFamily="34" charset="0"/>
              </a:rPr>
              <a:t>MAS O JUSTO SE DELEITA EM FAZER A VONTADE DO SENHOR.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52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u="sng" dirty="0">
                <a:solidFill>
                  <a:srgbClr val="FF0000"/>
                </a:solidFill>
                <a:latin typeface="Arial Black" pitchFamily="34" charset="0"/>
              </a:rPr>
              <a:t>I PEDRO 5:5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pt-BR" sz="4000" dirty="0">
                <a:latin typeface="Arial Black" pitchFamily="34" charset="0"/>
              </a:rPr>
              <a:t>Rogo igualmente aos jovens: sede submissos aos que são mais velhos; outrossim, no trato de uns com os outros, cingi-vos todos de humildade, porque Deus resiste aos soberbos, contudo, aos humildes concede a sua graça.</a:t>
            </a:r>
          </a:p>
        </p:txBody>
      </p:sp>
    </p:spTree>
    <p:extLst>
      <p:ext uri="{BB962C8B-B14F-4D97-AF65-F5344CB8AC3E}">
        <p14:creationId xmlns:p14="http://schemas.microsoft.com/office/powerpoint/2010/main" val="4086679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u="sng" dirty="0">
                <a:solidFill>
                  <a:srgbClr val="FF0000"/>
                </a:solidFill>
                <a:latin typeface="Arial Black" pitchFamily="34" charset="0"/>
              </a:rPr>
              <a:t>ISAÍAS 13: 19, 20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pt-BR" sz="3600" dirty="0">
                <a:latin typeface="Arial Black" pitchFamily="34" charset="0"/>
              </a:rPr>
              <a:t>Babilônia, a joia dos reinos, glória e orgulho dos caldeus, será como Sodoma e Gomorra, quando Deus as transtornou. Nunca jamais será habitada, ninguém morará nela de geração em geração; o arábio não armará ali a sua tenda, nem tampouco os pastores farão ali deitar os seus rebanhos.</a:t>
            </a:r>
          </a:p>
        </p:txBody>
      </p:sp>
    </p:spTree>
    <p:extLst>
      <p:ext uri="{BB962C8B-B14F-4D97-AF65-F5344CB8AC3E}">
        <p14:creationId xmlns:p14="http://schemas.microsoft.com/office/powerpoint/2010/main" val="160046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462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solidFill>
                  <a:srgbClr val="FF0000"/>
                </a:solidFill>
                <a:latin typeface="Arial Black" pitchFamily="34" charset="0"/>
              </a:rPr>
              <a:t>HABACUQUE 2: 1 – 5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105273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Arial Black" pitchFamily="34" charset="0"/>
              </a:rPr>
              <a:t>PÔR-ME-EI NA MINHA TORRE DE VIGIA, COLOCAR-ME-EI SOBRE A FORTALEZA E VIGIAREI PARA VER O QUE DEUS ME DIRÁ E QUE RESPOSTA EU TEREI À MINHA QUEIXA.</a:t>
            </a:r>
            <a:endParaRPr lang="pt-BR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u="sng" dirty="0">
                <a:solidFill>
                  <a:srgbClr val="FF0000"/>
                </a:solidFill>
                <a:latin typeface="Arial Black" pitchFamily="34" charset="0"/>
              </a:rPr>
              <a:t>I JOÃO 2: 15 – 17</a:t>
            </a:r>
            <a:endParaRPr lang="pt-BR" sz="44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pt-BR" sz="3200" dirty="0">
                <a:latin typeface="Arial Black" pitchFamily="34" charset="0"/>
              </a:rPr>
              <a:t>Não ameis o mundo nem as coisas que há no mundo. Se alguém amar o mundo, o amor do Pai não está nele; porque tudo que há no mundo, a concupiscência da carne, a concupiscência dos olhos e a soberba da vida, não procedem do Pai, mas procede do mundo. </a:t>
            </a:r>
          </a:p>
          <a:p>
            <a:r>
              <a:rPr lang="pt-BR" sz="3200" dirty="0">
                <a:latin typeface="Arial Black" pitchFamily="34" charset="0"/>
              </a:rPr>
              <a:t>Ora, o mundo passa, bem como a sua concupiscência; aquele, porém, que faz a vontade de Deus permanece eternamente.</a:t>
            </a:r>
          </a:p>
        </p:txBody>
      </p:sp>
    </p:spTree>
    <p:extLst>
      <p:ext uri="{BB962C8B-B14F-4D97-AF65-F5344CB8AC3E}">
        <p14:creationId xmlns:p14="http://schemas.microsoft.com/office/powerpoint/2010/main" val="1953328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2738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u="sng" dirty="0">
                <a:solidFill>
                  <a:srgbClr val="FF0000"/>
                </a:solidFill>
                <a:latin typeface="Arial Black" pitchFamily="34" charset="0"/>
              </a:rPr>
              <a:t>SALMO 1: 1 – 6</a:t>
            </a:r>
            <a:endParaRPr lang="pt-BR" sz="4800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pt-BR" sz="3200" dirty="0">
                <a:latin typeface="Arial Black" pitchFamily="34" charset="0"/>
              </a:rPr>
              <a:t>Bem-aventurado o homem que não anda no conselho dos ímpios,  </a:t>
            </a:r>
          </a:p>
          <a:p>
            <a:r>
              <a:rPr lang="pt-BR" sz="3200" dirty="0">
                <a:latin typeface="Arial Black" pitchFamily="34" charset="0"/>
              </a:rPr>
              <a:t>não se detém no caminho dos pecadores, nem se assenta na roda dos escarnecedores. Antes, o seu prazer está na lei do Senhor,  </a:t>
            </a:r>
            <a:r>
              <a:rPr lang="pt-BR" sz="3200" dirty="0" smtClean="0">
                <a:latin typeface="Arial Black" pitchFamily="34" charset="0"/>
              </a:rPr>
              <a:t>e </a:t>
            </a:r>
            <a:r>
              <a:rPr lang="pt-BR" sz="3200" dirty="0">
                <a:latin typeface="Arial Black" pitchFamily="34" charset="0"/>
              </a:rPr>
              <a:t>na sua lei medita de dia e de noite. Ele é como árvore plantada junto a corrente de águas, que, no devido tempo, dá o seu fruto,  </a:t>
            </a:r>
            <a:r>
              <a:rPr lang="pt-BR" sz="3200" dirty="0" smtClean="0">
                <a:latin typeface="Arial Black" pitchFamily="34" charset="0"/>
              </a:rPr>
              <a:t>e </a:t>
            </a:r>
            <a:r>
              <a:rPr lang="pt-BR" sz="3200" dirty="0">
                <a:latin typeface="Arial Black" pitchFamily="34" charset="0"/>
              </a:rPr>
              <a:t>cuja folhagem não murcha; e tudo quanto ele faz será bem sucedido. </a:t>
            </a:r>
          </a:p>
        </p:txBody>
      </p:sp>
    </p:spTree>
    <p:extLst>
      <p:ext uri="{BB962C8B-B14F-4D97-AF65-F5344CB8AC3E}">
        <p14:creationId xmlns:p14="http://schemas.microsoft.com/office/powerpoint/2010/main" val="2730884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2738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Arial Black" pitchFamily="34" charset="0"/>
              </a:rPr>
              <a:t>Os ímpios não são assim; são, porém, como a palha que o vento dispersa. Por isso, os perversos não prevalecerão no juízo,  </a:t>
            </a:r>
            <a:r>
              <a:rPr lang="pt-BR" sz="3600" dirty="0" smtClean="0">
                <a:latin typeface="Arial Black" pitchFamily="34" charset="0"/>
              </a:rPr>
              <a:t>nem </a:t>
            </a:r>
            <a:r>
              <a:rPr lang="pt-BR" sz="3600" dirty="0">
                <a:latin typeface="Arial Black" pitchFamily="34" charset="0"/>
              </a:rPr>
              <a:t>os pecadores, na congregação dos justos. Pois o Senhor conhece o caminho dos justos, mas o caminho dos ímpios perecerá</a:t>
            </a:r>
          </a:p>
        </p:txBody>
      </p:sp>
    </p:spTree>
    <p:extLst>
      <p:ext uri="{BB962C8B-B14F-4D97-AF65-F5344CB8AC3E}">
        <p14:creationId xmlns:p14="http://schemas.microsoft.com/office/powerpoint/2010/main" val="363265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O SENHOR ME RESPONDEU E DISSE: ESCREVE A VISÃO, GRAVA-A SOBRE TÁBUAS, PARA QUE A POSSA LER ATÉ QUEM PASSA CORRENDO. </a:t>
            </a:r>
          </a:p>
          <a:p>
            <a:r>
              <a:rPr lang="pt-BR" sz="3600" dirty="0" smtClean="0">
                <a:latin typeface="Arial Black" pitchFamily="34" charset="0"/>
              </a:rPr>
              <a:t>PORQUE A VISÃO AINDA ESTÁ PARA CUMPRIR-SE NO TEMPO DETERMINADO, MAS SE APRESSA PARA O FIM E NÃO FALHARÁ; SE TARDAR, ESPERA-O, PORQUE, CERTAMENTE, VIRÁ, NÃO TARDARÁ.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462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EIS O SOBERBO! SUA ALMA NÃO É RETA NELE; MAS O JUSTO VIVERÁ PELA SUA FÉ. </a:t>
            </a:r>
          </a:p>
          <a:p>
            <a:r>
              <a:rPr lang="pt-BR" sz="3600" dirty="0" smtClean="0">
                <a:latin typeface="Arial Black" pitchFamily="34" charset="0"/>
              </a:rPr>
              <a:t>ASSIM COMO O VINHO É ENGANOSO, TAMPOUCO PERMANECE O ARROGANTE, CUJA GANANCIOSA BOCA SE ESCANCARA COMO O SEPULCRO E É COMO A MORTE, QUE NÃO SE FARTA; ELE AJUNTA PARA SI TODAS AS NAÇÕES E CONGREGA TODOS OS POVOS.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784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>
                <a:solidFill>
                  <a:srgbClr val="FF0000"/>
                </a:solidFill>
                <a:latin typeface="Arial Black" pitchFamily="34" charset="0"/>
              </a:rPr>
              <a:t>INTRODUÇÃO</a:t>
            </a:r>
          </a:p>
          <a:p>
            <a:r>
              <a:rPr lang="pt-BR" sz="3600" dirty="0" smtClean="0">
                <a:latin typeface="Arial Black" pitchFamily="34" charset="0"/>
              </a:rPr>
              <a:t>Quantas vezes precisamos de uma reposta de Deus as nossas orações. Quantas vezes a nossa alma esta abatida ansiosa e preocupada e porque não falar confusa com os fatos que esta a nossa volta.</a:t>
            </a:r>
          </a:p>
        </p:txBody>
      </p:sp>
    </p:spTree>
    <p:extLst>
      <p:ext uri="{BB962C8B-B14F-4D97-AF65-F5344CB8AC3E}">
        <p14:creationId xmlns:p14="http://schemas.microsoft.com/office/powerpoint/2010/main" val="529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462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Arial Black" pitchFamily="34" charset="0"/>
              </a:rPr>
              <a:t>Quantas vezes temos orado e não aguardamos em Deus uma resposta em silêncio, simplesmente levantamos e voltamos para os afazeres diários. Esquecemos que a oração deve ser um diálogo e não um monólogo.</a:t>
            </a:r>
          </a:p>
          <a:p>
            <a:r>
              <a:rPr lang="pt-BR" sz="3600" dirty="0">
                <a:latin typeface="Arial Black" pitchFamily="34" charset="0"/>
              </a:rPr>
              <a:t>Nesta passagem bíblica vamos aprender algumas verdades para a nossa vida com o Profeta Habacuque.</a:t>
            </a:r>
          </a:p>
        </p:txBody>
      </p:sp>
    </p:spTree>
    <p:extLst>
      <p:ext uri="{BB962C8B-B14F-4D97-AF65-F5344CB8AC3E}">
        <p14:creationId xmlns:p14="http://schemas.microsoft.com/office/powerpoint/2010/main" val="226561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136904" cy="432048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1 – ORAR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COM 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LIBERDADE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0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124744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>
                <a:latin typeface="Arial Black" pitchFamily="34" charset="0"/>
              </a:rPr>
              <a:t>PELA ORAÇÃO PODEMOS APRESENTAR A DEUS NOSSAS MAIS PROFUNDAS ANGÚSTIAS E DÚVIDAS.</a:t>
            </a:r>
            <a:endParaRPr lang="pt-BR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2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136904" cy="432048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2</a:t>
            </a:r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– AGUARDAR</a:t>
            </a:r>
          </a:p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AS</a:t>
            </a:r>
          </a:p>
          <a:p>
            <a:pPr algn="ctr"/>
            <a:r>
              <a:rPr lang="pt-B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RESPOSTAS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95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74</TotalTime>
  <Words>721</Words>
  <Application>Microsoft Office PowerPoint</Application>
  <PresentationFormat>Apresentação na tela (4:3)</PresentationFormat>
  <Paragraphs>56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Capa Dura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Carlinhos</dc:creator>
  <cp:lastModifiedBy>Carlinhos</cp:lastModifiedBy>
  <cp:revision>8</cp:revision>
  <dcterms:created xsi:type="dcterms:W3CDTF">2010-12-03T13:48:44Z</dcterms:created>
  <dcterms:modified xsi:type="dcterms:W3CDTF">2010-12-03T16:58:47Z</dcterms:modified>
</cp:coreProperties>
</file>