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6" r:id="rId13"/>
    <p:sldId id="265" r:id="rId14"/>
    <p:sldId id="277" r:id="rId15"/>
    <p:sldId id="278" r:id="rId16"/>
    <p:sldId id="266" r:id="rId17"/>
    <p:sldId id="268" r:id="rId18"/>
    <p:sldId id="267" r:id="rId19"/>
    <p:sldId id="269" r:id="rId20"/>
    <p:sldId id="270" r:id="rId21"/>
    <p:sldId id="272" r:id="rId22"/>
    <p:sldId id="271" r:id="rId23"/>
    <p:sldId id="273" r:id="rId24"/>
    <p:sldId id="279" r:id="rId25"/>
    <p:sldId id="281" r:id="rId26"/>
    <p:sldId id="280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3A0589-E7D1-41E4-AD61-5FFA7F795CC2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E5DEEA-6312-4588-B9C9-1A5C877CB86A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g0boDOPTeiY/SsX3sllyNgI/AAAAAAAAAFI/8o4gjTYAUhM/s320/pane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525"/>
            <a:ext cx="9144000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9512" y="116632"/>
            <a:ext cx="8784975" cy="108012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0000"/>
            </a:outerShdw>
          </a:effectLst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pt-BR" sz="5400" b="0" cap="none" spc="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MORTE </a:t>
            </a:r>
            <a:r>
              <a:rPr lang="pt-BR" sz="5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NA </a:t>
            </a:r>
            <a:r>
              <a:rPr lang="pt-BR" sz="5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PANELA</a:t>
            </a:r>
            <a:endParaRPr lang="pt-BR" sz="5400" b="0" cap="none" spc="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6001643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ATÉ QUE TODOS CHEGUEMOS À UNIDADE DA FÉ E DO PLENO CONHECIMENTO DO FILHO DE DEUS, À PERFEITA VARONILIDADE, À MEDIDA DA ESTATURA DA PLENITUDE DE CRISTO, PARA QUE NÃO MAIS SEJAMOS COMO MENINOS, AGITADOS DE UM LADO PARA OUTRO E LEVADOS AO REDOR POR TODO VENTO DE DOUTRINA, PELA ARTIMANHA DOS HOMENS, PELA ASTÚCIA COM QUE INDUZEM AO ERRO.</a:t>
            </a:r>
            <a:endParaRPr lang="pt-B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6186309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MAS, SEGUINDO A VERDADE EM AMOR, CRESÇAMOS EM TUDO NAQUELE QUE É A CABEÇA, CRISTO, DE QUEM TODO O CORPO, BEM AJUSTADO E CONSOLIDADO PELO AUXÍLIO DE TODA JUNTA, SEGUNDO A JUSTA COOPERAÇÃO DE CADA PARTE, EFETUA O SEU PRÓPRIO AUMENTO PARA A EDIFICAÇÃO DE SI MESMO EM AMOR.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16632"/>
            <a:ext cx="8784976" cy="518457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0000"/>
            </a:outerShdw>
          </a:effectLst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pt-B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2</a:t>
            </a:r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– CUIDADO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COM AS</a:t>
            </a:r>
          </a:p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APARÊNCIAS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446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0000"/>
                </a:solidFill>
                <a:latin typeface="Arial Black" pitchFamily="34" charset="0"/>
              </a:rPr>
              <a:t>II REIS 4: 39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980728"/>
            <a:ext cx="9144000" cy="4524315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Arial Black" pitchFamily="34" charset="0"/>
              </a:rPr>
              <a:t>ENTÃO, SAIU UM AO CAMPO A APANHAR ERVAS E ACHOU UMA TREPADEIRA SILVESTRE; E, COLHENDO DELA, ENCHEU A SUA CAPA DE COLOCÍNTIDAS; VOLTOU E CORTOU-AS EM PEDAÇOS, PONDO-OS NA PANELA, VISTO QUE NÃO AS CONHECIAM.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0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1259"/>
            <a:ext cx="9144000" cy="6494085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ÀS VEZES AS COISAS NÃO SÃO O QUE PARECEM. OS ERROS MAIS PERIGOSOS SÃO AQUELES QUE PARECEM COM A VERDADE.</a:t>
            </a:r>
          </a:p>
          <a:p>
            <a:r>
              <a:rPr lang="pt-BR" sz="3200" dirty="0" smtClean="0">
                <a:latin typeface="Arial Black" pitchFamily="34" charset="0"/>
              </a:rPr>
              <a:t>O DISCÍPULO DO PROFETA ACHOU UMA TREPADEIRA SILVESTRE A SUA APARÊNCIA ERA BOA, MAS ERA VENENOSA.</a:t>
            </a:r>
          </a:p>
          <a:p>
            <a:r>
              <a:rPr lang="pt-BR" sz="3200" dirty="0" smtClean="0">
                <a:latin typeface="Arial Black" pitchFamily="34" charset="0"/>
              </a:rPr>
              <a:t>NÃO PODEMOS COMER TODO ALIMENTO ESPIRITUAL QUE NOS SERVE À MESA EM NOME DE JESUS.</a:t>
            </a:r>
          </a:p>
          <a:p>
            <a:r>
              <a:rPr lang="pt-BR" sz="3200" dirty="0" smtClean="0">
                <a:latin typeface="Arial Black" pitchFamily="34" charset="0"/>
              </a:rPr>
              <a:t>PRECISAMOS TER DISCERNIMENTO, SER MAIS SELETIVOS.</a:t>
            </a:r>
            <a:endParaRPr lang="pt-B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latin typeface="Arial Black" pitchFamily="34" charset="0"/>
              </a:rPr>
              <a:t>PROVÉRBIOS 14: 12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1" y="836712"/>
            <a:ext cx="9143999" cy="2554545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4000" b="1" dirty="0" smtClean="0">
                <a:latin typeface="Arial Black" pitchFamily="34" charset="0"/>
              </a:rPr>
              <a:t>HÁ CAMINHO QUE AO HOMEM PARECE DIREITO, MAS AO CABO DÁ EM CAMINHOS DE MORTE.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548680"/>
            <a:ext cx="8964488" cy="475252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0000"/>
            </a:outerShdw>
          </a:effectLst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3</a:t>
            </a:r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– RESPONSABILIDADE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PELO</a:t>
            </a:r>
          </a:p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ALIMENTO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446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0000"/>
                </a:solidFill>
                <a:latin typeface="Arial Black" pitchFamily="34" charset="0"/>
              </a:rPr>
              <a:t>II REIS 4: 40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836712"/>
            <a:ext cx="9144000" cy="3785652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4000" b="1" dirty="0" smtClean="0">
                <a:latin typeface="Arial Black" pitchFamily="34" charset="0"/>
              </a:rPr>
              <a:t>DEPOIS, DERAM DE COMER AOS HOMENS. ENQUANTO COMIAM DO COZINHADO, EXCLAMARAM: MORTE NA PANELA, Ó HOMEM DE DEUS! E NÃO PUDERAM COMER.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4624"/>
            <a:ext cx="9144000" cy="5632311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4000" dirty="0">
                <a:latin typeface="Arial Black" pitchFamily="34" charset="0"/>
              </a:rPr>
              <a:t>A Bíblia relata que o discípulo não conhecia o que estava colhendo, mas tinha uma boa intenção. O que aprendemos é que uma boa intenção não é o suficiente para eliminar o veneno, nós que alimentamos o povo de Deus temos que ter responsabilidade.</a:t>
            </a:r>
          </a:p>
        </p:txBody>
      </p:sp>
    </p:spTree>
    <p:extLst>
      <p:ext uri="{BB962C8B-B14F-4D97-AF65-F5344CB8AC3E}">
        <p14:creationId xmlns:p14="http://schemas.microsoft.com/office/powerpoint/2010/main" val="7602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4624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solidFill>
                  <a:srgbClr val="FF0000"/>
                </a:solidFill>
                <a:latin typeface="Arial Black" pitchFamily="34" charset="0"/>
              </a:rPr>
              <a:t>HEBREUS 5: 12 – 14</a:t>
            </a:r>
          </a:p>
        </p:txBody>
      </p:sp>
      <p:sp>
        <p:nvSpPr>
          <p:cNvPr id="5" name="Retângulo 4"/>
          <p:cNvSpPr/>
          <p:nvPr/>
        </p:nvSpPr>
        <p:spPr>
          <a:xfrm>
            <a:off x="-1" y="776893"/>
            <a:ext cx="9143999" cy="4524315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POIS, COM EFEITO, QUANDO DEVÍEIS SER MESTRES, ATENDENDO AO TEMPO DECORRIDO, TENDES, NOVAMENTE, NECESSIDADE DE ALGUÉM QUE VOS ENSINE, DE NOVO, QUAIS SÃO OS PRINCÍPIOS ELEMENTARES DOS ORÁCULOS DE DEUS; ASSIM, VOS TORNASTES COMO NECESSITADOS DE LEITE E NÃO DE ALIMENTO SÓLIDO.</a:t>
            </a:r>
            <a:endParaRPr lang="pt-B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6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446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0000"/>
                </a:solidFill>
                <a:latin typeface="Arial Black" pitchFamily="34" charset="0"/>
              </a:rPr>
              <a:t>II REIS 4: 38 - 41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764704"/>
            <a:ext cx="8928992" cy="5016758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Arial Black" pitchFamily="34" charset="0"/>
              </a:rPr>
              <a:t>Voltou Eliseu para Gilgal. Havia fome naquela terra, e, estando os discípulos dos profetas assentados diante dele, disse ao seu moço: Põe a panela grande ao lume e faze um cozinhado para os discípulos dos profetas.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16632"/>
            <a:ext cx="9144000" cy="5632311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ORA, TODO AQUELE QUE SE ALIMENTA DE LEITE É INEXPERIENTE NA PALAVRA DA JUSTIÇA, PORQUE É CRIANÇA. MAS O ALIMENTO SÓLIDO É PARA OS ADULTOS, PARA AQUELES QUE, PELA PRÁTICA, TÊM AS SUAS FACULDADES EXERCITADAS PARA DISCERNIR NÃO SOMENTE O BEM, MAS TAMBÉM O MAL.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16632"/>
            <a:ext cx="8784976" cy="518457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0000"/>
            </a:outerShdw>
          </a:effectLst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pt-B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4</a:t>
            </a:r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– COMO REMOVER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</a:t>
            </a:r>
          </a:p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VENENO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446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0000"/>
                </a:solidFill>
                <a:latin typeface="Arial Black" pitchFamily="34" charset="0"/>
              </a:rPr>
              <a:t>II REIS 4: 41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764704"/>
            <a:ext cx="9144000" cy="3785652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PORÉM ELE DISSE: TRAZEI FARINHA. ELE A DEITOU NA PANELA E DISSE: TIRA DE COMER PARA O POVO. E JÁ NÃO HAVIA MAL NENHUM NA PANELA.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5632311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>
                <a:latin typeface="Arial Black" pitchFamily="34" charset="0"/>
              </a:rPr>
              <a:t>Depois que começaram a refeição, de repente ouviu-se um grito, “Morte na Panela”, o homem de Deus! E não puderam comer. Então Eliseu disse: “Trazei farinha”, ele deitou na panela e disse tire de comer para o povo. E já não havia mal nenhum na panela.</a:t>
            </a:r>
          </a:p>
          <a:p>
            <a:r>
              <a:rPr lang="pt-BR" sz="3600" dirty="0">
                <a:latin typeface="Arial Black" pitchFamily="34" charset="0"/>
              </a:rPr>
              <a:t>A farinha é um símbolo da Palavra de Deus.</a:t>
            </a:r>
          </a:p>
        </p:txBody>
      </p:sp>
    </p:spTree>
    <p:extLst>
      <p:ext uri="{BB962C8B-B14F-4D97-AF65-F5344CB8AC3E}">
        <p14:creationId xmlns:p14="http://schemas.microsoft.com/office/powerpoint/2010/main" val="6652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solidFill>
                  <a:srgbClr val="FF0000"/>
                </a:solidFill>
                <a:latin typeface="Arial Black" pitchFamily="34" charset="0"/>
              </a:rPr>
              <a:t>SALMOS 19: 7 – 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692696"/>
            <a:ext cx="9144000" cy="4524315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A LEI DO SENHOR É PERFEITA E RESTAURA A ALMA; </a:t>
            </a:r>
            <a:r>
              <a:rPr lang="pt-BR" sz="3600" dirty="0" smtClean="0">
                <a:latin typeface="Arial Black" pitchFamily="34" charset="0"/>
              </a:rPr>
              <a:t>O</a:t>
            </a:r>
          </a:p>
          <a:p>
            <a:r>
              <a:rPr lang="pt-BR" sz="3600" dirty="0" smtClean="0">
                <a:latin typeface="Arial Black" pitchFamily="34" charset="0"/>
              </a:rPr>
              <a:t>TESTEMUNHO </a:t>
            </a:r>
            <a:r>
              <a:rPr lang="pt-BR" sz="3600" dirty="0" smtClean="0">
                <a:latin typeface="Arial Black" pitchFamily="34" charset="0"/>
              </a:rPr>
              <a:t>DO SENHOR É FIEL E DÁ SABEDORIA AOS SÍMPLICES.</a:t>
            </a:r>
          </a:p>
          <a:p>
            <a:r>
              <a:rPr lang="pt-BR" sz="3600" dirty="0" smtClean="0">
                <a:latin typeface="Arial Black" pitchFamily="34" charset="0"/>
              </a:rPr>
              <a:t>OS PRECEITOS DO SENHOR SÃO RETOS E ALEGRAM O CORAÇÃO; O MANDAMENTO DO SENHOR É </a:t>
            </a:r>
            <a:r>
              <a:rPr lang="pt-BR" sz="3600" dirty="0" smtClean="0">
                <a:latin typeface="Arial Black" pitchFamily="34" charset="0"/>
              </a:rPr>
              <a:t>PURO E </a:t>
            </a:r>
            <a:r>
              <a:rPr lang="pt-BR" sz="3600" dirty="0" smtClean="0">
                <a:latin typeface="Arial Black" pitchFamily="34" charset="0"/>
              </a:rPr>
              <a:t>ILUMINA OS OLHOS.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0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5632311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O TEMOR DO SENHOR É LÍMPIDO E PERMANECE PARA SEMPRE; OS JUÍZOS DO SENHOR SÃO VERDADEIROS</a:t>
            </a:r>
          </a:p>
          <a:p>
            <a:r>
              <a:rPr lang="pt-BR" sz="3600" dirty="0" smtClean="0">
                <a:latin typeface="Arial Black" pitchFamily="34" charset="0"/>
              </a:rPr>
              <a:t>E TODOS IGUALMENTE, JUSTOS.</a:t>
            </a:r>
          </a:p>
          <a:p>
            <a:r>
              <a:rPr lang="pt-BR" sz="3600" dirty="0" smtClean="0">
                <a:latin typeface="Arial Black" pitchFamily="34" charset="0"/>
              </a:rPr>
              <a:t>SÃO MAIS DESEJÁVEIS DO QUE OURO, MAIS DO QUE MUITO OURO DEPURADO; E SÃO MAIS DOCES DO QUE O MEL E O DESTILAR DOS FAVOS.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3970318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ALÉM DISSO, POR ELES SE ADMOESTA O TEU SERVO; EM OS GUARDAR, HÁ GRANDE RECOMPENSA.</a:t>
            </a:r>
          </a:p>
          <a:p>
            <a:r>
              <a:rPr lang="pt-BR" sz="3600" dirty="0" smtClean="0">
                <a:latin typeface="Arial Black" pitchFamily="34" charset="0"/>
              </a:rPr>
              <a:t>QUEM HÁ QUE POSSA DISCERNIR AS PRÓPRIAS FALTAS? ABSOLVE-ME DAS QUE ME SÃO OCULTAS.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27384"/>
            <a:ext cx="9144000" cy="6186309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TAMBÉM DA SOBERBA GUARDA O TEU SERVO, QUE ELA NÃO ME DOMINE; ENTÃO, SEREI IRREPREENSÍVEL</a:t>
            </a:r>
          </a:p>
          <a:p>
            <a:r>
              <a:rPr lang="pt-BR" sz="3600" dirty="0" smtClean="0">
                <a:latin typeface="Arial Black" pitchFamily="34" charset="0"/>
              </a:rPr>
              <a:t>E FICAREI LIVRE DE GRANDE TRANSGRESSÃO.</a:t>
            </a:r>
          </a:p>
          <a:p>
            <a:r>
              <a:rPr lang="pt-BR" sz="3600" dirty="0" smtClean="0">
                <a:latin typeface="Arial Black" pitchFamily="34" charset="0"/>
              </a:rPr>
              <a:t>AS PALAVRAS DOS MEUS LÁBIOS E O MEDITAR DO MEU CORAÇÃO  SEJAM AGRADÁVEIS NA TUA PRESENÇA, SENHOR, ROCHA MINHA E REDENTOR MEU!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6740307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Então, saiu um ao campo a apanhar ervas e achou uma trepadeira silvestre; e, colhendo dela, encheu a sua capa de colocíntidas; voltou e cortou-as em pedaços, pondo-os na panela, visto que não as conheciam. Depois, deram de comer aos homens. Enquanto comiam do cozinhado, exclamaram: Morte na panela, ó homem de Deus! E não puderam comer.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4624"/>
            <a:ext cx="9144000" cy="3170099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Arial Black" pitchFamily="34" charset="0"/>
              </a:rPr>
              <a:t>Porém ele disse: Trazei farinha. Ele a deitou na panela e disse: Tira de comer para o povo. E já não havia mal nenhum na panela.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6662337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4400" b="1" dirty="0" smtClean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 Black" pitchFamily="34" charset="0"/>
                <a:ea typeface="Calibri"/>
                <a:cs typeface="Times New Roman"/>
              </a:rPr>
              <a:t>INTRODUÇÃO</a:t>
            </a:r>
            <a:endParaRPr lang="pt-BR" sz="4400" dirty="0">
              <a:solidFill>
                <a:srgbClr val="FF000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3200" dirty="0" smtClean="0">
                <a:effectLst/>
                <a:latin typeface="Arial Black" pitchFamily="34" charset="0"/>
                <a:ea typeface="Calibri"/>
                <a:cs typeface="Times New Roman"/>
              </a:rPr>
              <a:t>NOS DIAS DO PROFETA ELISEU, HOUVE UMA GRANDE FOME NA TERRA. O JUÍZO DE DEUS CASTIGAVA A TERRA. A SECA, A POBREZA E A FOME ASSOLAVAM O POVO DE ISRAEL. NAQUELA ÉPOCA, CHEGAVA-SE A VENDER UMA CABEÇA DE JUMENTO POR OITENTA CICLOS DE PRATA. É DENTRO DESTE CENÁRIO QUE VAMOS APRENDER COM A PALAVRA DE DEUS.</a:t>
            </a:r>
            <a:endParaRPr lang="pt-BR" sz="3200" dirty="0">
              <a:latin typeface="Arial Black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52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32656"/>
            <a:ext cx="8784976" cy="518457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0000"/>
            </a:outerShdw>
          </a:effectLst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1 - COMUNHÃO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EM MEIO</a:t>
            </a:r>
          </a:p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 CRISE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446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0000"/>
                </a:solidFill>
                <a:latin typeface="Arial Black" pitchFamily="34" charset="0"/>
              </a:rPr>
              <a:t>II REIS 4: 38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836712"/>
            <a:ext cx="9144000" cy="5016758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4000" b="1" dirty="0">
                <a:latin typeface="Arial Black" pitchFamily="34" charset="0"/>
              </a:rPr>
              <a:t>Voltou Eliseu para Gilgal. Havia fome naquela terra, e, estando os discípulos dos profetas assentados diante dele, disse ao seu moço: Põe a panela grande ao lume e faze um cozinhado para os discípulos dos profetas.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4624"/>
            <a:ext cx="9144000" cy="6740307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>
                <a:latin typeface="Arial Black" pitchFamily="34" charset="0"/>
              </a:rPr>
              <a:t>Foi nesse tempo que Eliseu estava palestrando na escola de profetas para os discípulos dos profetas. Embora houvesse escassez de pão na terra, havia fartura do pão do céu.</a:t>
            </a:r>
          </a:p>
          <a:p>
            <a:r>
              <a:rPr lang="pt-BR" sz="3600" dirty="0">
                <a:latin typeface="Arial Black" pitchFamily="34" charset="0"/>
              </a:rPr>
              <a:t>Eliseu era um homem cheio do Espírito Santo de Deus e estava investindo sua vida no treinamento de outros discípulos que pudessem ensinar com fidelidade a Palavra de Deus.</a:t>
            </a:r>
          </a:p>
        </p:txBody>
      </p:sp>
    </p:spTree>
    <p:extLst>
      <p:ext uri="{BB962C8B-B14F-4D97-AF65-F5344CB8AC3E}">
        <p14:creationId xmlns:p14="http://schemas.microsoft.com/office/powerpoint/2010/main" val="733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4624"/>
            <a:ext cx="9143999" cy="891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4800" b="1" dirty="0" smtClean="0">
                <a:solidFill>
                  <a:srgbClr val="FF0000"/>
                </a:solidFill>
                <a:effectLst/>
                <a:uFill>
                  <a:solidFill>
                    <a:srgbClr val="FF0000"/>
                  </a:solidFill>
                </a:uFill>
                <a:latin typeface="Arial Black" pitchFamily="34" charset="0"/>
                <a:ea typeface="Calibri"/>
                <a:cs typeface="Times New Roman"/>
              </a:rPr>
              <a:t>EFÉSIOS 4: 11 – 16</a:t>
            </a:r>
            <a:endParaRPr lang="pt-BR" sz="4800" dirty="0">
              <a:solidFill>
                <a:srgbClr val="FF000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980728"/>
            <a:ext cx="9144000" cy="5632311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E ELE MESMO CONCEDEU UNS PARA APÓSTOLOS, OUTROS PARA PROFETAS, OUTROS PARA EVANGELISTAS E OUTROS PARA PASTORES E MESTRES, COM VISTAS AO APERFEIÇOAMENTO DOS SANTOS PARA O DESEMPENHO DO SEU SERVIÇO, PARA A EDIFICAÇÃO DO CORPO DE CRISTO,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</TotalTime>
  <Words>1143</Words>
  <Application>Microsoft Office PowerPoint</Application>
  <PresentationFormat>Apresentação na tela (4:3)</PresentationFormat>
  <Paragraphs>57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Ápice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Carlinhos</dc:creator>
  <cp:lastModifiedBy>Carlinhos</cp:lastModifiedBy>
  <cp:revision>10</cp:revision>
  <dcterms:created xsi:type="dcterms:W3CDTF">2010-12-03T11:50:41Z</dcterms:created>
  <dcterms:modified xsi:type="dcterms:W3CDTF">2010-12-03T16:33:53Z</dcterms:modified>
</cp:coreProperties>
</file>