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5" r:id="rId20"/>
    <p:sldId id="276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1AE-522C-4297-A274-B6F454D5BEA7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6F48-941C-419D-9D73-17E08EE60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t>05/01/2012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5572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Velha</a:t>
            </a:r>
          </a:p>
          <a:p>
            <a:pPr marL="0" indent="0">
              <a:buNone/>
            </a:pPr>
            <a:r>
              <a:rPr lang="pt-BR" sz="4400" b="1" i="1" dirty="0" err="1" smtClean="0"/>
              <a:t>Joiada</a:t>
            </a:r>
            <a:r>
              <a:rPr lang="pt-BR" sz="4400" b="1" i="1" dirty="0" smtClean="0"/>
              <a:t>, filho de </a:t>
            </a:r>
            <a:r>
              <a:rPr lang="pt-BR" sz="4400" b="1" i="1" dirty="0" err="1" smtClean="0"/>
              <a:t>Paséia</a:t>
            </a:r>
            <a:r>
              <a:rPr lang="pt-BR" sz="4400" b="1" i="1" dirty="0" smtClean="0"/>
              <a:t>, e </a:t>
            </a:r>
            <a:r>
              <a:rPr lang="pt-BR" sz="4400" b="1" i="1" dirty="0" err="1" smtClean="0"/>
              <a:t>Mesulão</a:t>
            </a:r>
            <a:r>
              <a:rPr lang="pt-BR" sz="4400" b="1" i="1" dirty="0" smtClean="0"/>
              <a:t>, filho de </a:t>
            </a:r>
            <a:r>
              <a:rPr lang="pt-BR" sz="4400" b="1" i="1" dirty="0" err="1" smtClean="0"/>
              <a:t>Besodias</a:t>
            </a:r>
            <a:r>
              <a:rPr lang="pt-BR" sz="4400" b="1" i="1" dirty="0" smtClean="0"/>
              <a:t> repararam a Porta Velha; colocaram-lhe as vigas e lhe assentaram as portas com seus ferrolhos e trancas. Ne.3:6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497296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i="1" dirty="0" smtClean="0"/>
              <a:t>Há diversos significados para a palavra velha no hebraico; neste texto o sentido é veterana, antiga, experimentada. Essa porta  devia vir dos tempos  da Jerusalém mais antiga. A Porta Velha fala-nos de experiência e de antiguidade, uma porta que havia presenciado lutas, vitórias e também derrotas, aquela que adquiriu sabedoria. Precisamos valorizar a experiência e a sabedoria.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2926665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do Vale</a:t>
            </a:r>
          </a:p>
          <a:p>
            <a:pPr marL="0" indent="0">
              <a:buNone/>
            </a:pPr>
            <a:r>
              <a:rPr lang="pt-BR" sz="4400" b="1" i="1" dirty="0" smtClean="0"/>
              <a:t>A Porta do Vale, reparou-a </a:t>
            </a:r>
            <a:r>
              <a:rPr lang="pt-BR" sz="4400" b="1" i="1" dirty="0" err="1" smtClean="0"/>
              <a:t>Hanun</a:t>
            </a:r>
            <a:r>
              <a:rPr lang="pt-BR" sz="4400" b="1" i="1" dirty="0" smtClean="0"/>
              <a:t> e os moradores de </a:t>
            </a:r>
            <a:r>
              <a:rPr lang="pt-BR" sz="4400" b="1" i="1" dirty="0" err="1" smtClean="0"/>
              <a:t>Zanoa</a:t>
            </a:r>
            <a:r>
              <a:rPr lang="pt-BR" sz="4400" b="1" i="1" dirty="0" smtClean="0"/>
              <a:t>; edificaram-na e lhe assentaram as portas com seus ferrolhos e trancas  e ainda mil </a:t>
            </a:r>
            <a:r>
              <a:rPr lang="pt-BR" sz="4400" b="1" i="1" dirty="0" err="1" smtClean="0"/>
              <a:t>covâdos</a:t>
            </a:r>
            <a:r>
              <a:rPr lang="pt-BR" sz="4400" b="1" i="1" dirty="0" smtClean="0"/>
              <a:t> da muralha, até à Porta do Monturo. Ne.3:13 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7901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400" b="1" i="1" dirty="0" smtClean="0"/>
              <a:t>Essa Porta dava para o Vale, o lugar onde se travavam as batalhas, quando o exército ia para guerra, saía por esta porta. Neemias sabia que a vida não era só de festa, mas também de lutas, de dificuldades, de problemas. Temos de nos preparar para enfrentar as lutas e dificuldades.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4282811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do Monturo</a:t>
            </a:r>
            <a:endParaRPr lang="pt-BR" sz="44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4400" b="1" i="1" dirty="0" smtClean="0"/>
              <a:t>A Porta do Monturo, reparou-a </a:t>
            </a:r>
            <a:r>
              <a:rPr lang="pt-BR" sz="4400" b="1" i="1" dirty="0" err="1" smtClean="0"/>
              <a:t>Malquias</a:t>
            </a:r>
            <a:r>
              <a:rPr lang="pt-BR" sz="4400" b="1" i="1" dirty="0" smtClean="0"/>
              <a:t>, filho de </a:t>
            </a:r>
            <a:r>
              <a:rPr lang="pt-BR" sz="4400" b="1" i="1" dirty="0" err="1" smtClean="0"/>
              <a:t>Recabe</a:t>
            </a:r>
            <a:r>
              <a:rPr lang="pt-BR" sz="4400" b="1" i="1" dirty="0" smtClean="0"/>
              <a:t>, maioral do distrito de Bete-</a:t>
            </a:r>
            <a:r>
              <a:rPr lang="pt-BR" sz="4400" b="1" i="1" dirty="0" err="1" smtClean="0"/>
              <a:t>Haquerém</a:t>
            </a:r>
            <a:r>
              <a:rPr lang="pt-BR" sz="4400" b="1" i="1" dirty="0" smtClean="0"/>
              <a:t>; ele a edificou e lhe assentou as portas com seus ferrolhos e trancas. Ne.3:14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273146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400" b="1" i="1" dirty="0" smtClean="0"/>
              <a:t>No hebraico a palavra monturo não dá ideia de um lugar de ruínas somente, mas de um lugar onde se amontoa o lixo da cidade. Espiritualmente, o monturo simboliza a miséria do pecado, toda pessoa para ser usada por Deus tem de se arrepender e  jogar fora de sua vida todo o lixo do pecado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1130714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da Fonte</a:t>
            </a:r>
          </a:p>
          <a:p>
            <a:pPr marL="0" indent="0">
              <a:buNone/>
            </a:pPr>
            <a:r>
              <a:rPr lang="pt-BR" sz="4400" b="1" i="1" dirty="0" smtClean="0"/>
              <a:t>A Porta da Fonte, reparou-a Salum, filho de </a:t>
            </a:r>
            <a:r>
              <a:rPr lang="pt-BR" sz="4400" b="1" i="1" dirty="0" err="1" smtClean="0"/>
              <a:t>Col-Hozé</a:t>
            </a:r>
            <a:r>
              <a:rPr lang="pt-BR" sz="4400" b="1" i="1" dirty="0" smtClean="0"/>
              <a:t>, maioral do distrito de </a:t>
            </a:r>
            <a:r>
              <a:rPr lang="pt-BR" sz="4400" b="1" i="1" dirty="0" err="1" smtClean="0"/>
              <a:t>Mispa</a:t>
            </a:r>
            <a:r>
              <a:rPr lang="pt-BR" sz="4400" b="1" i="1" dirty="0" smtClean="0"/>
              <a:t>: ele a edificou, e a cobriu, e lhe assentou as portas com seus ferrolhos e trancas, e ainda o muro do açude de </a:t>
            </a:r>
            <a:r>
              <a:rPr lang="pt-BR" sz="4400" b="1" i="1" dirty="0" err="1" smtClean="0"/>
              <a:t>Selá</a:t>
            </a:r>
            <a:r>
              <a:rPr lang="pt-BR" sz="4400" b="1" i="1" dirty="0" smtClean="0"/>
              <a:t>, junto ao jardim do rei, até os degraus que descem da Cidade de Davi. Ne.3:15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174531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/>
              <a:t>A palavra fonte tem o sentido de o manancial que jorra, fonte é um lugar onde á agua brota. Essa porta fala da necessidade que temos de beber constantemente de Jesus a água viva, e ter a fonte jorrando em nós mesmos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718904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das Águas</a:t>
            </a:r>
          </a:p>
          <a:p>
            <a:pPr marL="0" indent="0">
              <a:buNone/>
            </a:pPr>
            <a:r>
              <a:rPr lang="pt-BR" sz="6000" b="1" i="1" dirty="0" smtClean="0"/>
              <a:t>e os servos do templo que habitavam em </a:t>
            </a:r>
            <a:r>
              <a:rPr lang="pt-BR" sz="6000" b="1" i="1" dirty="0" err="1" smtClean="0"/>
              <a:t>Ofel</a:t>
            </a:r>
            <a:r>
              <a:rPr lang="pt-BR" sz="6000" b="1" i="1" dirty="0" smtClean="0"/>
              <a:t>, até defronte da Porta das Águas, para o oriente e até à torre alta. Ne.3:26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2059384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400" b="1" i="1" dirty="0" smtClean="0"/>
              <a:t>Enquanto a Porta da Fonte trás a ideia de lugar onde brotam as águas, a Porta das Águas simboliza o lugar de águas correntes, águas vivas. Essa corrente de água tem a ver com o enchimento constante do Espírito na vida do cristão, precisamos todos os dias nos banhar nas águas que correm do trono de DEUS.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291983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NEEMIAS 3: 1-31,32</a:t>
            </a:r>
          </a:p>
          <a:p>
            <a:pPr marL="0" indent="0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1-</a:t>
            </a:r>
            <a:r>
              <a:rPr lang="pt-BR" sz="2800" b="1" i="1" dirty="0"/>
              <a:t>O sumo sacerdote </a:t>
            </a:r>
            <a:r>
              <a:rPr lang="pt-BR" sz="2800" b="1" i="1" dirty="0" err="1"/>
              <a:t>Eliasibe</a:t>
            </a:r>
            <a:r>
              <a:rPr lang="pt-BR" sz="2800" b="1" i="1" dirty="0"/>
              <a:t> e os seus colegas sacerdotes começaram o seu trabalho e reconstruíram a porta das Ovelhas. Eles a consagraram e colocaram as portas no lugar. Depois construíram o muro até a torre dos Cem, que consagraram, e até a torre de </a:t>
            </a:r>
            <a:r>
              <a:rPr lang="pt-BR" sz="2800" b="1" i="1" dirty="0" err="1"/>
              <a:t>Hananeel</a:t>
            </a:r>
            <a:r>
              <a:rPr lang="pt-BR" sz="2800" b="1" i="1" dirty="0"/>
              <a:t>.</a:t>
            </a:r>
          </a:p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31-</a:t>
            </a:r>
            <a:r>
              <a:rPr lang="pt-BR" sz="2800" b="1" i="1" dirty="0"/>
              <a:t>Depois dele, </a:t>
            </a:r>
            <a:r>
              <a:rPr lang="pt-BR" sz="2800" b="1" i="1" dirty="0" err="1"/>
              <a:t>Malquias</a:t>
            </a:r>
            <a:r>
              <a:rPr lang="pt-BR" sz="2800" b="1" i="1" dirty="0"/>
              <a:t>, um ourives, fez os reparos do muro até à casa dos servos do templo e dos comerciantes, em frente à porta da Inspeção, até o posto de vigia da esquina;</a:t>
            </a:r>
          </a:p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32-</a:t>
            </a:r>
            <a:r>
              <a:rPr lang="pt-BR" sz="2800" b="1" i="1" dirty="0"/>
              <a:t>e entre a sala acima da esquina e a porta das Ovelhas os ourives e os comerciantes fizeram os reparos.</a:t>
            </a:r>
          </a:p>
          <a:p>
            <a:pPr marL="0" indent="0">
              <a:buNone/>
            </a:pPr>
            <a:r>
              <a:rPr lang="pt-BR" sz="2800" b="1" i="1" dirty="0"/>
              <a:t> </a:t>
            </a:r>
          </a:p>
          <a:p>
            <a:pPr marL="0" indent="0">
              <a:buNone/>
            </a:pPr>
            <a:r>
              <a:rPr lang="pt-BR" sz="2000" b="1" i="1" dirty="0"/>
              <a:t/>
            </a:r>
            <a:br>
              <a:rPr lang="pt-BR" sz="2000" b="1" i="1" dirty="0"/>
            </a:b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1618411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dos Cavalos</a:t>
            </a:r>
          </a:p>
          <a:p>
            <a:pPr marL="0" indent="0">
              <a:buNone/>
            </a:pPr>
            <a:r>
              <a:rPr lang="pt-BR" sz="5400" b="1" i="1" dirty="0" smtClean="0"/>
              <a:t>Para cima da Porta dos Cavalos, repararam os sacerdotes, cada um defronte da sua casa. Ne.3:28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67632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400" b="1" i="1" dirty="0" smtClean="0"/>
              <a:t>Essa é a porta do esforço, da força, do empreendimento, do sacrifício, a reconstrução dos muros de Jerusalém foi feita por pessoas diferentes, mas eles o tinham algo em comum, a disposição de  esforçar-se e canalizar o seu potencial, aplicar a sua força máxima para reedificar o muro.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462659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Oriental</a:t>
            </a:r>
          </a:p>
          <a:p>
            <a:pPr marL="0" indent="0">
              <a:buNone/>
            </a:pPr>
            <a:r>
              <a:rPr lang="pt-BR" sz="4800" b="1" i="1" dirty="0" smtClean="0"/>
              <a:t>Depois deles, reparou </a:t>
            </a:r>
            <a:r>
              <a:rPr lang="pt-BR" sz="4800" b="1" i="1" dirty="0" err="1" smtClean="0"/>
              <a:t>Zadoque</a:t>
            </a:r>
            <a:r>
              <a:rPr lang="pt-BR" sz="4800" b="1" i="1" dirty="0" smtClean="0"/>
              <a:t>, filho de </a:t>
            </a:r>
            <a:r>
              <a:rPr lang="pt-BR" sz="4800" b="1" i="1" dirty="0" err="1" smtClean="0"/>
              <a:t>Imer</a:t>
            </a:r>
            <a:r>
              <a:rPr lang="pt-BR" sz="4800" b="1" i="1" dirty="0" smtClean="0"/>
              <a:t>, defronte de sua casa; e depois dele </a:t>
            </a:r>
            <a:r>
              <a:rPr lang="pt-BR" sz="4800" b="1" i="1" dirty="0" err="1" smtClean="0"/>
              <a:t>Semaías</a:t>
            </a:r>
            <a:r>
              <a:rPr lang="pt-BR" sz="4800" b="1" i="1" dirty="0" smtClean="0"/>
              <a:t>, filho de </a:t>
            </a:r>
            <a:r>
              <a:rPr lang="pt-BR" sz="4800" b="1" i="1" dirty="0" err="1" smtClean="0"/>
              <a:t>Secanias</a:t>
            </a:r>
            <a:r>
              <a:rPr lang="pt-BR" sz="4800" b="1" i="1" dirty="0" smtClean="0"/>
              <a:t>, guarda da Porta Oriental. Ne.3:29</a:t>
            </a:r>
            <a:endParaRPr lang="pt-BR" sz="4800" b="1" i="1" dirty="0"/>
          </a:p>
        </p:txBody>
      </p:sp>
    </p:spTree>
    <p:extLst>
      <p:ext uri="{BB962C8B-B14F-4D97-AF65-F5344CB8AC3E}">
        <p14:creationId xmlns:p14="http://schemas.microsoft.com/office/powerpoint/2010/main" val="2671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400" b="1" i="1" dirty="0" smtClean="0"/>
              <a:t>Essa é a porta por onde o sol entra em Jerusalém, não é o sol do meio dia que queima e faz mal, mas o sol da manhã, que alimenta, que traz vida, que faz a planta ter mais vida. Nós precisamos desta luz para crescer, a luz da palavra de Deus, que nos ilumina a cada dia nos dando os passos que devemos seguir.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4251432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>
                <a:solidFill>
                  <a:srgbClr val="C00000"/>
                </a:solidFill>
              </a:rPr>
              <a:t>Porta da Guarda</a:t>
            </a:r>
          </a:p>
          <a:p>
            <a:pPr marL="0" indent="0">
              <a:buNone/>
            </a:pPr>
            <a:r>
              <a:rPr lang="pt-BR" sz="4400" b="1" i="1" dirty="0" smtClean="0"/>
              <a:t>Depois dele, reparou </a:t>
            </a:r>
            <a:r>
              <a:rPr lang="pt-BR" sz="4400" b="1" i="1" dirty="0" err="1" smtClean="0"/>
              <a:t>Malquias</a:t>
            </a:r>
            <a:r>
              <a:rPr lang="pt-BR" sz="4400" b="1" i="1" dirty="0" smtClean="0"/>
              <a:t>, filho do ourives, até a casa dos servos do templo e dos mercadores, defronte da Porta da Guarda, até ao eirado da esquina. Ne.3:31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2943833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i="1" dirty="0" smtClean="0"/>
              <a:t>Neemias mandou restaurar a Porta da Guarda, a porta da vigilância. Outro significado desta porta é a inspeção, o lugar onde somos passados em revista. Reedificar a </a:t>
            </a:r>
            <a:r>
              <a:rPr lang="pt-BR" sz="4400" b="1" i="1" dirty="0"/>
              <a:t>P</a:t>
            </a:r>
            <a:r>
              <a:rPr lang="pt-BR" sz="4400" b="1" i="1" dirty="0" smtClean="0"/>
              <a:t>orta da Guarda resulta na inspeção, que requer uma vida de consciência pura.</a:t>
            </a:r>
          </a:p>
          <a:p>
            <a:pPr marL="0" indent="0">
              <a:buNone/>
            </a:pPr>
            <a:endParaRPr lang="pt-BR" sz="4400" b="1" i="1" dirty="0"/>
          </a:p>
          <a:p>
            <a:pPr marL="0" indent="0">
              <a:buNone/>
            </a:pP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233519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6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ª 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planejamento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92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INTRODUÇÃO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b="1" i="1" dirty="0" smtClean="0"/>
              <a:t>Ao falar com o rei Neemias já havia em seu coração preparado um plano de como edificar os muros, ele não foi sem estratégia, mas sabia o que iria fazer.</a:t>
            </a:r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3808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i="1" dirty="0" smtClean="0"/>
              <a:t>Edificadores como eu e você, somos pessoas que temos planos e estratégias de Deus para o ano de 2012.</a:t>
            </a:r>
            <a:endParaRPr lang="pt-BR" sz="4400" b="1" i="1" dirty="0"/>
          </a:p>
          <a:p>
            <a:pPr marL="0" indent="0" algn="ctr">
              <a:buNone/>
            </a:pPr>
            <a:r>
              <a:rPr lang="pt-BR" sz="4400" b="1" i="1" dirty="0" smtClean="0"/>
              <a:t>Deus nos dá estratégias para sermos úteis em seu reino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106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Porta das ovelhas</a:t>
            </a:r>
          </a:p>
          <a:p>
            <a:pPr marL="0" lvl="0" indent="0">
              <a:buNone/>
            </a:pPr>
            <a:r>
              <a:rPr lang="pt-BR" sz="4000" b="1" i="1" dirty="0" smtClean="0"/>
              <a:t>Então se dispôs </a:t>
            </a:r>
            <a:r>
              <a:rPr lang="pt-BR" sz="4000" b="1" i="1" dirty="0" err="1" smtClean="0"/>
              <a:t>Eliasibe</a:t>
            </a:r>
            <a:r>
              <a:rPr lang="pt-BR" sz="4000" b="1" i="1" dirty="0" smtClean="0"/>
              <a:t>, o sumo sacerdote, com os sacerdotes, seus irmãos, e reedificaram a Porta das Ovelhas; consagraram-na, assentaram-lhe as portas e continuaram a reconstrução até a Torre de Cem e à Torre de </a:t>
            </a:r>
            <a:r>
              <a:rPr lang="pt-BR" sz="4000" b="1" i="1" dirty="0" err="1" smtClean="0"/>
              <a:t>Hananel</a:t>
            </a:r>
            <a:r>
              <a:rPr lang="pt-BR" sz="4000" b="1" i="1" dirty="0" smtClean="0"/>
              <a:t>. Ne.3:1</a:t>
            </a:r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255175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4000" b="1" i="1" dirty="0" smtClean="0"/>
              <a:t>Neemias começou pela porta das ovelhas, que simboliza a porta dos servos para reedificar algo precisamos de pessoas dispostas a servir e que sejam humildes, para edificar algo que foi derrubado tem de ser com humildade</a:t>
            </a:r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122715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054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Porta do Peixe</a:t>
            </a:r>
          </a:p>
          <a:p>
            <a:pPr marL="0" lvl="0" indent="0">
              <a:buNone/>
            </a:pPr>
            <a:r>
              <a:rPr lang="pt-BR" sz="4800" b="1" i="1" dirty="0" smtClean="0"/>
              <a:t>Os filhos de </a:t>
            </a:r>
            <a:r>
              <a:rPr lang="pt-BR" sz="4800" b="1" i="1" dirty="0" err="1" smtClean="0"/>
              <a:t>Hassenaá</a:t>
            </a:r>
            <a:r>
              <a:rPr lang="pt-BR" sz="4800" b="1" i="1" dirty="0" smtClean="0"/>
              <a:t> edificaram a Porta do Peixe, colocaram-lhe as vigas e lhe assentaram as portas com seus ferrolhos e trancas. Ne.3:3</a:t>
            </a:r>
            <a:endParaRPr lang="pt-BR" sz="4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57129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000" b="1" i="1" dirty="0" smtClean="0"/>
              <a:t>A Porta do Peixe era o local por onde entravam as mercadorias e o comércio era feito, era por esta porta que entravam os produtos dos mares, um alimento limpo. Para reedificar a cidade  as ovelhas precisam de alimento saudável, temos de avaliar o que estamos comendo, o nosso alimento é o fator mais importante para o nosso desenvolvimento espiritual</a:t>
            </a:r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3542878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1139</Words>
  <Application>Microsoft Office PowerPoint</Application>
  <PresentationFormat>Apresentação na tela (4:3)</PresentationFormat>
  <Paragraphs>45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Vanda</cp:lastModifiedBy>
  <cp:revision>21</cp:revision>
  <dcterms:created xsi:type="dcterms:W3CDTF">2011-12-27T17:58:23Z</dcterms:created>
  <dcterms:modified xsi:type="dcterms:W3CDTF">2012-01-06T00:17:54Z</dcterms:modified>
</cp:coreProperties>
</file>