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04/01/2012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NEEMIAS </a:t>
            </a:r>
            <a:r>
              <a:rPr lang="pt-BR" sz="2400" b="1" i="1" dirty="0" smtClean="0">
                <a:solidFill>
                  <a:srgbClr val="C00000"/>
                </a:solidFill>
              </a:rPr>
              <a:t>3: 1-31,32</a:t>
            </a:r>
            <a:endParaRPr lang="pt-BR" sz="24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1-</a:t>
            </a:r>
            <a:r>
              <a:rPr lang="pt-BR" sz="2800" b="1" i="1" dirty="0"/>
              <a:t>O sumo sacerdote </a:t>
            </a:r>
            <a:r>
              <a:rPr lang="pt-BR" sz="2800" b="1" i="1" dirty="0" err="1"/>
              <a:t>Eliasibe</a:t>
            </a:r>
            <a:r>
              <a:rPr lang="pt-BR" sz="2800" b="1" i="1" dirty="0"/>
              <a:t> e os seus colegas sacerdotes começaram o seu trabalho e reconstruíram a porta das Ovelhas. Eles a consagraram e colocaram as portas no lugar. Depois construíram o muro até a torre dos Cem, que consagraram, e até a torre de </a:t>
            </a:r>
            <a:r>
              <a:rPr lang="pt-BR" sz="2800" b="1" i="1" dirty="0" err="1"/>
              <a:t>Hananeel</a:t>
            </a:r>
            <a:r>
              <a:rPr lang="pt-BR" sz="2800" b="1" i="1" dirty="0"/>
              <a:t>.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31-</a:t>
            </a:r>
            <a:r>
              <a:rPr lang="pt-BR" sz="2800" b="1" i="1" dirty="0"/>
              <a:t>Depois dele, </a:t>
            </a:r>
            <a:r>
              <a:rPr lang="pt-BR" sz="2800" b="1" i="1" dirty="0" err="1"/>
              <a:t>Malquias</a:t>
            </a:r>
            <a:r>
              <a:rPr lang="pt-BR" sz="2800" b="1" i="1" dirty="0"/>
              <a:t>, um ourives, fez os reparos do muro até à casa dos servos do templo e dos comerciantes, em frente à porta da Inspeção, até o posto de vigia da esquina;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32-</a:t>
            </a:r>
            <a:r>
              <a:rPr lang="pt-BR" sz="2800" b="1" i="1" dirty="0"/>
              <a:t>e entre a sala acima da esquina e a porta das Ovelhas os ourives e os comerciantes fizeram os reparos.</a:t>
            </a:r>
          </a:p>
          <a:p>
            <a:pPr marL="0" indent="0">
              <a:buNone/>
            </a:pPr>
            <a:r>
              <a:rPr lang="pt-BR" sz="2800" b="1" i="1" dirty="0"/>
              <a:t> </a:t>
            </a:r>
          </a:p>
          <a:p>
            <a:pPr marL="0" indent="0">
              <a:buNone/>
            </a:pPr>
            <a:r>
              <a:rPr lang="pt-BR" sz="2000" b="1" i="1" dirty="0"/>
              <a:t/>
            </a:r>
            <a:br>
              <a:rPr lang="pt-BR" sz="2000" b="1" i="1" dirty="0"/>
            </a:b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161841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5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trabalho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INTRODUÇÃO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b="1" i="1" dirty="0"/>
              <a:t>Quando se trata da obra do senhor, não há lugar para espectadores nem para aqueles que elegem a si mesmos conselheiros e críticos; mas sempre há espaço  para trabalhadores. A visão da Comunidade é “cada casa uma igreja e cada crente um ministro”.</a:t>
            </a:r>
          </a:p>
          <a:p>
            <a:pPr marL="0" indent="0">
              <a:buNone/>
            </a:pP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6000" b="1" i="1" dirty="0"/>
              <a:t>Ao estudar este capítulo, vamos descobrir princípios que se aplicam a todo trabalho humano, especialmente ao trabalho de edificação da igreja</a:t>
            </a:r>
            <a:r>
              <a:rPr lang="pt-BR" sz="6000" dirty="0"/>
              <a:t>.</a:t>
            </a:r>
          </a:p>
          <a:p>
            <a:pPr marL="0" indent="0" algn="ctr">
              <a:buNone/>
            </a:pP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1 – </a:t>
            </a:r>
            <a:r>
              <a:rPr lang="pt-BR" sz="8800" b="1" i="1" dirty="0" smtClean="0">
                <a:solidFill>
                  <a:srgbClr val="C00000"/>
                </a:solidFill>
              </a:rPr>
              <a:t>O PROPÓSITO DO TRABALHO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255175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2 – A FORMA DE TRABALHO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122715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3 – </a:t>
            </a:r>
            <a:r>
              <a:rPr lang="pt-BR" sz="8800" b="1" i="1" dirty="0" smtClean="0">
                <a:solidFill>
                  <a:srgbClr val="C00000"/>
                </a:solidFill>
              </a:rPr>
              <a:t>AS PESSOAS ENVOLVIDAS NO TRABALHO</a:t>
            </a:r>
            <a:endParaRPr lang="pt-BR" sz="8800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9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b="1" i="1" dirty="0" smtClean="0">
                <a:solidFill>
                  <a:srgbClr val="C00000"/>
                </a:solidFill>
              </a:rPr>
              <a:t>4 – </a:t>
            </a:r>
            <a:r>
              <a:rPr lang="pt-BR" sz="9600" b="1" i="1" dirty="0" smtClean="0">
                <a:solidFill>
                  <a:srgbClr val="C00000"/>
                </a:solidFill>
              </a:rPr>
              <a:t>O LOCAL DE TRABALHO</a:t>
            </a:r>
            <a:endParaRPr lang="pt-BR" sz="9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78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227</Words>
  <Application>Microsoft Office PowerPoint</Application>
  <PresentationFormat>Apresentação na tela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12</cp:revision>
  <dcterms:created xsi:type="dcterms:W3CDTF">2011-12-27T17:58:23Z</dcterms:created>
  <dcterms:modified xsi:type="dcterms:W3CDTF">2012-01-04T16:24:41Z</dcterms:modified>
</cp:coreProperties>
</file>