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751AE-522C-4297-A274-B6F454D5BEA7}" type="datetimeFigureOut">
              <a:rPr lang="pt-BR" smtClean="0"/>
              <a:pPr/>
              <a:t>06/04/2012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F6F48-941C-419D-9D73-17E08EE60B8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17993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F6F48-941C-419D-9D73-17E08EE60B8A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3318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06/04/2012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0298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06/04/2012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8549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06/04/2012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0488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06/04/2012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8630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06/04/2012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4447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06/04/2012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6631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06/04/2012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8037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06/04/2012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9053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06/04/2012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8282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06/04/2012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9670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06/04/2012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5826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F8E23-881D-4AD0-91B4-BDFE314AD27B}" type="datetimeFigureOut">
              <a:rPr lang="pt-BR" smtClean="0"/>
              <a:pPr/>
              <a:t>06/04/2012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1470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pt-BR" sz="8000" b="1" i="1" cap="all" dirty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4</a:t>
            </a:r>
            <a:r>
              <a:rPr lang="pt-BR" sz="80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ª CHAVE  PARA EDIFICAR </a:t>
            </a:r>
          </a:p>
          <a:p>
            <a:pPr marL="0" indent="0" algn="ctr">
              <a:buNone/>
            </a:pPr>
            <a:r>
              <a:rPr lang="pt-BR" sz="8000" b="1" i="1" cap="all" dirty="0" smtClean="0">
                <a:solidFill>
                  <a:srgbClr val="0070C0"/>
                </a:solidFill>
                <a:effectLst>
                  <a:reflection blurRad="12700" stA="50000" endPos="50000" dist="5004" dir="5400000" sy="-100000"/>
                </a:effectLst>
              </a:rPr>
              <a:t>desafios</a:t>
            </a:r>
            <a:endParaRPr lang="pt-BR" sz="8000" dirty="0" smtClean="0">
              <a:solidFill>
                <a:srgbClr val="0070C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35921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pt-BR" sz="8800" b="1" i="1" dirty="0" smtClean="0">
                <a:solidFill>
                  <a:srgbClr val="C00000"/>
                </a:solidFill>
              </a:rPr>
              <a:t>6 – NÃO CONSIDERAR A ZOMBARIA E O DESPREZO</a:t>
            </a:r>
            <a:endParaRPr lang="pt-BR" sz="8800" dirty="0">
              <a:solidFill>
                <a:srgbClr val="C00000"/>
              </a:solidFill>
            </a:endParaRPr>
          </a:p>
          <a:p>
            <a:endParaRPr lang="pt-BR" sz="8800" dirty="0">
              <a:solidFill>
                <a:srgbClr val="C0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27969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9600" b="1" i="1" dirty="0" smtClean="0">
                <a:solidFill>
                  <a:srgbClr val="C00000"/>
                </a:solidFill>
              </a:rPr>
              <a:t>7 </a:t>
            </a:r>
            <a:r>
              <a:rPr lang="pt-BR" sz="9600" b="1" i="1" dirty="0">
                <a:solidFill>
                  <a:srgbClr val="C00000"/>
                </a:solidFill>
              </a:rPr>
              <a:t>– </a:t>
            </a:r>
            <a:r>
              <a:rPr lang="pt-BR" sz="9600" b="1" i="1" dirty="0" smtClean="0">
                <a:solidFill>
                  <a:srgbClr val="C00000"/>
                </a:solidFill>
              </a:rPr>
              <a:t>DEUS TE CAPACITARÁ</a:t>
            </a:r>
            <a:endParaRPr lang="pt-BR" sz="9600" dirty="0"/>
          </a:p>
        </p:txBody>
      </p:sp>
    </p:spTree>
    <p:extLst>
      <p:ext uri="{BB962C8B-B14F-4D97-AF65-F5344CB8AC3E}">
        <p14:creationId xmlns:p14="http://schemas.microsoft.com/office/powerpoint/2010/main" xmlns="" val="132325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b="1" i="1" dirty="0" smtClean="0">
                <a:solidFill>
                  <a:srgbClr val="C00000"/>
                </a:solidFill>
              </a:rPr>
              <a:t>NEEMIAS 2: 17-20</a:t>
            </a:r>
          </a:p>
          <a:p>
            <a:pPr marL="0" indent="0">
              <a:buNone/>
            </a:pPr>
            <a:r>
              <a:rPr lang="pt-BR" sz="2000" b="1" i="1" dirty="0" smtClean="0">
                <a:solidFill>
                  <a:srgbClr val="C00000"/>
                </a:solidFill>
              </a:rPr>
              <a:t>17-</a:t>
            </a:r>
            <a:r>
              <a:rPr lang="pt-BR" sz="2000" b="1" i="1" dirty="0" smtClean="0"/>
              <a:t> Então eu </a:t>
            </a:r>
            <a:r>
              <a:rPr lang="pt-BR" sz="2000" b="1" i="1" dirty="0"/>
              <a:t>lhes disse: Vocês estão vendo </a:t>
            </a:r>
            <a:r>
              <a:rPr lang="pt-BR" sz="2000" b="1" i="1" dirty="0" smtClean="0"/>
              <a:t>a </a:t>
            </a:r>
            <a:r>
              <a:rPr lang="pt-BR" sz="2000" b="1" i="1" dirty="0"/>
              <a:t>situação terrível em que estamos: Jerusalém está em ruínas, e suas portas foram destruídas pelo fogo. Venham, vamos reconstruir o muro de Jerusalém, para que não fiquemos mais nesta situação humilhante.</a:t>
            </a:r>
            <a:br>
              <a:rPr lang="pt-BR" sz="2000" b="1" i="1" dirty="0"/>
            </a:br>
            <a:r>
              <a:rPr lang="pt-BR" sz="2000" b="1" i="1" dirty="0" smtClean="0">
                <a:solidFill>
                  <a:srgbClr val="C00000"/>
                </a:solidFill>
              </a:rPr>
              <a:t>18-</a:t>
            </a:r>
            <a:r>
              <a:rPr lang="pt-BR" sz="2000" b="1" i="1" dirty="0" smtClean="0"/>
              <a:t> Também </a:t>
            </a:r>
            <a:r>
              <a:rPr lang="pt-BR" sz="2000" b="1" i="1" dirty="0"/>
              <a:t>lhes contei como Deus tinha sido bondoso comigo e o que o rei me tinha dito. Eles responderam: "Sim, vamos começar a reconstrução". E se encorajaram para esse bom projeto.</a:t>
            </a:r>
            <a:br>
              <a:rPr lang="pt-BR" sz="2000" b="1" i="1" dirty="0"/>
            </a:br>
            <a:r>
              <a:rPr lang="pt-BR" sz="2000" b="1" i="1" dirty="0" smtClean="0">
                <a:solidFill>
                  <a:srgbClr val="C00000"/>
                </a:solidFill>
              </a:rPr>
              <a:t>19-</a:t>
            </a:r>
            <a:r>
              <a:rPr lang="pt-BR" sz="2000" b="1" i="1" dirty="0" smtClean="0"/>
              <a:t> Quando</a:t>
            </a:r>
            <a:r>
              <a:rPr lang="pt-BR" sz="2000" b="1" i="1" dirty="0"/>
              <a:t>, porém, </a:t>
            </a:r>
            <a:r>
              <a:rPr lang="pt-BR" sz="2000" b="1" i="1" dirty="0" err="1"/>
              <a:t>Sambalate</a:t>
            </a:r>
            <a:r>
              <a:rPr lang="pt-BR" sz="2000" b="1" i="1" dirty="0"/>
              <a:t>, o </a:t>
            </a:r>
            <a:r>
              <a:rPr lang="pt-BR" sz="2000" b="1" i="1" dirty="0" err="1"/>
              <a:t>horonita</a:t>
            </a:r>
            <a:r>
              <a:rPr lang="pt-BR" sz="2000" b="1" i="1" dirty="0"/>
              <a:t>, Tobias, o oficial </a:t>
            </a:r>
            <a:r>
              <a:rPr lang="pt-BR" sz="2000" b="1" i="1" dirty="0" err="1"/>
              <a:t>amonita</a:t>
            </a:r>
            <a:r>
              <a:rPr lang="pt-BR" sz="2000" b="1" i="1" dirty="0"/>
              <a:t>, e </a:t>
            </a:r>
            <a:r>
              <a:rPr lang="pt-BR" sz="2000" b="1" i="1" dirty="0" err="1"/>
              <a:t>Gesém</a:t>
            </a:r>
            <a:r>
              <a:rPr lang="pt-BR" sz="2000" b="1" i="1" dirty="0"/>
              <a:t>, o árabe, souberam disso, zombaram de nós, desprezaram-nos e perguntaram: "O que é isso que vocês estão fazendo? Estão se rebelando contra o rei? "</a:t>
            </a:r>
            <a:br>
              <a:rPr lang="pt-BR" sz="2000" b="1" i="1" dirty="0"/>
            </a:br>
            <a:r>
              <a:rPr lang="pt-BR" sz="2000" b="1" i="1" dirty="0" smtClean="0">
                <a:solidFill>
                  <a:srgbClr val="C00000"/>
                </a:solidFill>
              </a:rPr>
              <a:t>20-</a:t>
            </a:r>
            <a:r>
              <a:rPr lang="pt-BR" sz="2000" b="1" i="1" dirty="0" smtClean="0"/>
              <a:t> Eu </a:t>
            </a:r>
            <a:r>
              <a:rPr lang="pt-BR" sz="2000" b="1" i="1" dirty="0"/>
              <a:t>lhes respondi: O Deus dos céus fará que sejamos bem sucedidos. Nós, os seus servos, começaremos a reconstrução, mas, no que lhes diz respeito, vocês não têm parte nem direito legal sobre Jerusalém, e em sua história não há nada de memorável que favoreça vocês! </a:t>
            </a:r>
            <a:br>
              <a:rPr lang="pt-BR" sz="2000" b="1" i="1" dirty="0"/>
            </a:br>
            <a:endParaRPr lang="pt-BR" sz="2000" b="1" i="1" dirty="0"/>
          </a:p>
        </p:txBody>
      </p:sp>
    </p:spTree>
    <p:extLst>
      <p:ext uri="{BB962C8B-B14F-4D97-AF65-F5344CB8AC3E}">
        <p14:creationId xmlns:p14="http://schemas.microsoft.com/office/powerpoint/2010/main" xmlns="" val="1618411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INTRODUÇÃO</a:t>
            </a:r>
          </a:p>
          <a:p>
            <a:endParaRPr lang="pt-BR" dirty="0" smtClean="0"/>
          </a:p>
          <a:p>
            <a:r>
              <a:rPr lang="pt-BR" b="1" i="1" dirty="0"/>
              <a:t>A vida é feita de grandes desafios, mas Deus nos capacita à vencê-los.</a:t>
            </a:r>
          </a:p>
          <a:p>
            <a:r>
              <a:rPr lang="pt-BR" b="1" i="1" dirty="0"/>
              <a:t>Ainda sem forma humana apenas como um espermatozoide já começou a corrida para a fecundação, uma vez que vencemos este primeiro desafio sabe-se que muitos outros vão surgir. Por isso não podemos desanimar, é por esta causa que a vida é tão interessante.</a:t>
            </a:r>
          </a:p>
          <a:p>
            <a:pPr marL="0" indent="0">
              <a:buNone/>
            </a:pP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xmlns="" val="353808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i="1" dirty="0"/>
              <a:t>Neemias tinha um grande desafio pela </a:t>
            </a:r>
            <a:r>
              <a:rPr lang="pt-BR" sz="6000" b="1" i="1" dirty="0" smtClean="0"/>
              <a:t>frente; </a:t>
            </a:r>
            <a:r>
              <a:rPr lang="pt-BR" sz="6000" b="1" i="1" dirty="0"/>
              <a:t>como edificadores vamos aprender juntos com este texto bíblico</a:t>
            </a:r>
            <a:r>
              <a:rPr lang="pt-BR" sz="6000" b="1" i="1" dirty="0" smtClean="0"/>
              <a:t>:</a:t>
            </a:r>
            <a:endParaRPr lang="pt-BR" sz="6000" b="1" i="1" dirty="0"/>
          </a:p>
        </p:txBody>
      </p:sp>
    </p:spTree>
    <p:extLst>
      <p:ext uri="{BB962C8B-B14F-4D97-AF65-F5344CB8AC3E}">
        <p14:creationId xmlns:p14="http://schemas.microsoft.com/office/powerpoint/2010/main" xmlns="" val="310648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t-BR" sz="7200" b="1" i="1" dirty="0" smtClean="0">
                <a:solidFill>
                  <a:srgbClr val="C00000"/>
                </a:solidFill>
              </a:rPr>
              <a:t>1 – ENVOLVENDO-SE NA QUESTÃO</a:t>
            </a:r>
            <a:endParaRPr lang="pt-BR" sz="7200" dirty="0"/>
          </a:p>
        </p:txBody>
      </p:sp>
    </p:spTree>
    <p:extLst>
      <p:ext uri="{BB962C8B-B14F-4D97-AF65-F5344CB8AC3E}">
        <p14:creationId xmlns:p14="http://schemas.microsoft.com/office/powerpoint/2010/main" xmlns="" val="2551752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t-BR" sz="6600" b="1" i="1" dirty="0" smtClean="0">
                <a:solidFill>
                  <a:srgbClr val="C00000"/>
                </a:solidFill>
              </a:rPr>
              <a:t>2 – IDENTIFICA-SE COM AS PESSOAS E COM SUAS NECESSIDADES</a:t>
            </a:r>
            <a:endParaRPr lang="pt-BR" sz="6600" dirty="0"/>
          </a:p>
        </p:txBody>
      </p:sp>
    </p:spTree>
    <p:extLst>
      <p:ext uri="{BB962C8B-B14F-4D97-AF65-F5344CB8AC3E}">
        <p14:creationId xmlns:p14="http://schemas.microsoft.com/office/powerpoint/2010/main" xmlns="" val="1227157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505475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t-BR" sz="8800" b="1" i="1" dirty="0" smtClean="0">
                <a:solidFill>
                  <a:srgbClr val="C00000"/>
                </a:solidFill>
              </a:rPr>
              <a:t>3 – NÃO SE ACOMODA A SUA SITUAÇÃO</a:t>
            </a:r>
          </a:p>
        </p:txBody>
      </p:sp>
    </p:spTree>
    <p:extLst>
      <p:ext uri="{BB962C8B-B14F-4D97-AF65-F5344CB8AC3E}">
        <p14:creationId xmlns:p14="http://schemas.microsoft.com/office/powerpoint/2010/main" xmlns="" val="2571297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8800" b="1" i="1" dirty="0" smtClean="0">
                <a:solidFill>
                  <a:srgbClr val="C00000"/>
                </a:solidFill>
              </a:rPr>
              <a:t>4 – NÃO CONSIDERA OS FRACASSOS DO PASSADO</a:t>
            </a:r>
            <a:endParaRPr lang="pt-BR" sz="8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2878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pt-BR" sz="8800" b="1" i="1" dirty="0" smtClean="0">
                <a:solidFill>
                  <a:srgbClr val="C00000"/>
                </a:solidFill>
              </a:rPr>
              <a:t>5 – TRAZER A MEMÓRIA BOAS EXPERIÊNCIAS</a:t>
            </a:r>
            <a:endParaRPr lang="pt-BR" sz="8800" dirty="0"/>
          </a:p>
        </p:txBody>
      </p:sp>
    </p:spTree>
    <p:extLst>
      <p:ext uri="{BB962C8B-B14F-4D97-AF65-F5344CB8AC3E}">
        <p14:creationId xmlns:p14="http://schemas.microsoft.com/office/powerpoint/2010/main" xmlns="" val="5495332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190</Words>
  <Application>Microsoft Office PowerPoint</Application>
  <PresentationFormat>Apresentação na tela (4:3)</PresentationFormat>
  <Paragraphs>17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Vanda</dc:creator>
  <cp:lastModifiedBy>Lopes</cp:lastModifiedBy>
  <cp:revision>11</cp:revision>
  <dcterms:created xsi:type="dcterms:W3CDTF">2011-12-27T17:58:23Z</dcterms:created>
  <dcterms:modified xsi:type="dcterms:W3CDTF">2012-04-06T19:11:50Z</dcterms:modified>
</cp:coreProperties>
</file>