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02984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549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048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630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44470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66316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8037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9053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82824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9670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8262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8E23-881D-4AD0-91B4-BDFE314AD27B}" type="datetimeFigureOut">
              <a:rPr lang="pt-BR" smtClean="0"/>
              <a:pPr/>
              <a:t>02/03/2012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C6692-1DDB-44ED-B463-DD933D11A1C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14707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836712"/>
            <a:ext cx="6400800" cy="4802088"/>
          </a:xfrm>
        </p:spPr>
        <p:txBody>
          <a:bodyPr>
            <a:normAutofit/>
          </a:bodyPr>
          <a:lstStyle/>
          <a:p>
            <a:r>
              <a:rPr lang="pt-BR" sz="5400" b="1" i="1" dirty="0" smtClean="0">
                <a:solidFill>
                  <a:srgbClr val="7030A0"/>
                </a:solidFill>
                <a:effectLst>
                  <a:outerShdw blurRad="76200" dist="50800" dir="5400000" algn="tl">
                    <a:srgbClr val="000000">
                      <a:alpha val="65000"/>
                    </a:srgbClr>
                  </a:outerShdw>
                </a:effectLst>
              </a:rPr>
              <a:t>12 DIAS DE BENÇÃO PARA UM ANO DE EDIFICAÇÃO</a:t>
            </a:r>
            <a:r>
              <a:rPr lang="pt-BR" sz="5400" i="1" dirty="0" smtClean="0">
                <a:solidFill>
                  <a:srgbClr val="7030A0"/>
                </a:solidFill>
              </a:rPr>
              <a:t/>
            </a:r>
            <a:br>
              <a:rPr lang="pt-BR" sz="5400" i="1" dirty="0" smtClean="0">
                <a:solidFill>
                  <a:srgbClr val="7030A0"/>
                </a:solidFill>
              </a:rPr>
            </a:br>
            <a:endParaRPr lang="pt-BR" sz="5400" i="1" dirty="0"/>
          </a:p>
        </p:txBody>
      </p:sp>
    </p:spTree>
    <p:extLst>
      <p:ext uri="{BB962C8B-B14F-4D97-AF65-F5344CB8AC3E}">
        <p14:creationId xmlns:p14="http://schemas.microsoft.com/office/powerpoint/2010/main" xmlns="" val="25572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i="1" dirty="0">
                <a:solidFill>
                  <a:srgbClr val="C00000"/>
                </a:solidFill>
              </a:rPr>
              <a:t>14</a:t>
            </a:r>
            <a:r>
              <a:rPr lang="pt-BR" b="1" i="1" dirty="0"/>
              <a:t>-Fui até a porta da Fonte e do tanque do rei, mas ali não havia espaço para o meu animal passar;</a:t>
            </a:r>
            <a:br>
              <a:rPr lang="pt-BR" b="1" i="1" dirty="0"/>
            </a:br>
            <a:r>
              <a:rPr lang="pt-BR" b="1" i="1" dirty="0">
                <a:solidFill>
                  <a:srgbClr val="C00000"/>
                </a:solidFill>
              </a:rPr>
              <a:t>15</a:t>
            </a:r>
            <a:r>
              <a:rPr lang="pt-BR" b="1" i="1" dirty="0"/>
              <a:t>-por isso subi o vale, de noite, examinando o muro. Finalmente voltei e tornei a entrar pela porta do Vale.</a:t>
            </a:r>
            <a:br>
              <a:rPr lang="pt-BR" b="1" i="1" dirty="0"/>
            </a:br>
            <a:r>
              <a:rPr lang="pt-BR" b="1" i="1" dirty="0">
                <a:solidFill>
                  <a:srgbClr val="C00000"/>
                </a:solidFill>
              </a:rPr>
              <a:t>16</a:t>
            </a:r>
            <a:r>
              <a:rPr lang="pt-BR" b="1" i="1" dirty="0"/>
              <a:t>-Os oficiais não sabiam aonde eu tinha ido ou o que eu estava fazendo, pois até então eu não tinha dito nada aos judeus, aos sacerdotes, aos nobres, aos oficiais e aos outros que iriam realizar a obra. </a:t>
            </a:r>
            <a:br>
              <a:rPr lang="pt-BR" b="1" i="1" dirty="0"/>
            </a:b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42878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4- FAZER </a:t>
            </a:r>
            <a:r>
              <a:rPr lang="pt-BR" b="1" i="1" dirty="0">
                <a:solidFill>
                  <a:srgbClr val="C00000"/>
                </a:solidFill>
              </a:rPr>
              <a:t>A INVESTIGAÇÃO  À NOITE </a:t>
            </a:r>
            <a:endParaRPr lang="pt-BR" b="1" i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NE</a:t>
            </a:r>
            <a:r>
              <a:rPr lang="pt-BR" b="1" i="1" dirty="0">
                <a:solidFill>
                  <a:srgbClr val="C00000"/>
                </a:solidFill>
              </a:rPr>
              <a:t>. </a:t>
            </a:r>
            <a:r>
              <a:rPr lang="pt-BR" b="1" i="1" dirty="0" smtClean="0">
                <a:solidFill>
                  <a:srgbClr val="C00000"/>
                </a:solidFill>
              </a:rPr>
              <a:t>2:12,13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12</a:t>
            </a:r>
            <a:r>
              <a:rPr lang="pt-BR" b="1" i="1" dirty="0" smtClean="0"/>
              <a:t>-saí </a:t>
            </a:r>
            <a:r>
              <a:rPr lang="pt-BR" b="1" i="1" dirty="0"/>
              <a:t>de noite com alguns dos meus amigos. Eu não havia contado a ninguém o que o meu Deus havia posto em meu coração que eu fizesse por Jerusalém. Não levava nenhum outro animal além daquele em que eu estava montado</a:t>
            </a:r>
            <a:r>
              <a:rPr lang="pt-BR" b="1" i="1" dirty="0" smtClean="0"/>
              <a:t>.</a:t>
            </a:r>
          </a:p>
          <a:p>
            <a:pPr marL="0" indent="0">
              <a:buNone/>
            </a:pPr>
            <a:r>
              <a:rPr lang="pt-BR" b="1" i="1" dirty="0"/>
              <a:t/>
            </a:r>
            <a:br>
              <a:rPr lang="pt-BR" b="1" i="1" dirty="0"/>
            </a:br>
            <a:r>
              <a:rPr lang="pt-BR" b="1" i="1" dirty="0">
                <a:solidFill>
                  <a:srgbClr val="C00000"/>
                </a:solidFill>
              </a:rPr>
              <a:t>13</a:t>
            </a:r>
            <a:r>
              <a:rPr lang="pt-BR" b="1" i="1" dirty="0"/>
              <a:t>-De noite saí pela porta do Vale na direção da fonte do Dragão e da porta do Esterco, examinando o muro de Jerusalém que havia sido derrubado, e suas portas, que haviam sido destruídas pelo fogo.</a:t>
            </a:r>
            <a:br>
              <a:rPr lang="pt-BR" b="1" i="1" dirty="0"/>
            </a:b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49533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pt-BR" sz="4400" b="1" i="1" dirty="0"/>
              <a:t>UM LÍDER  PRUDENTE SABE QUANDO PLANEJAR, QUANDO FALAR E QUANDO TRABALHAR</a:t>
            </a:r>
            <a:r>
              <a:rPr lang="pt-BR" sz="4400" b="1" i="1" dirty="0" smtClean="0"/>
              <a:t>.</a:t>
            </a:r>
          </a:p>
          <a:p>
            <a:r>
              <a:rPr lang="pt-BR" sz="4400" b="1" i="1" dirty="0"/>
              <a:t>DEVEMOS SER ASTUTOS COMO SERPENTES, POIS O INIMIGO ESTÁ SEMPRE OBSERVANDO E ESPERANDO PARA ATACAR</a:t>
            </a:r>
            <a:r>
              <a:rPr lang="pt-BR" sz="4400" dirty="0"/>
              <a:t>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2796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NEEMIAS 2:11-16</a:t>
            </a: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11</a:t>
            </a:r>
            <a:r>
              <a:rPr lang="pt-BR" b="1" i="1" dirty="0" smtClean="0"/>
              <a:t>-Cheguei </a:t>
            </a:r>
            <a:r>
              <a:rPr lang="pt-BR" b="1" i="1" dirty="0"/>
              <a:t>a Jerusalém e, depois de três dias de permanência ali,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12</a:t>
            </a:r>
            <a:r>
              <a:rPr lang="pt-BR" b="1" i="1" dirty="0" smtClean="0"/>
              <a:t>-saí </a:t>
            </a:r>
            <a:r>
              <a:rPr lang="pt-BR" b="1" i="1" dirty="0"/>
              <a:t>de noite com alguns dos meus amigos. Eu não havia contado a ninguém o que o meu Deus havia posto em meu coração que eu fizesse por Jerusalém. Não levava nenhum outro animal além daquele em que eu estava montado.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13</a:t>
            </a:r>
            <a:r>
              <a:rPr lang="pt-BR" b="1" i="1" dirty="0" smtClean="0"/>
              <a:t>-De </a:t>
            </a:r>
            <a:r>
              <a:rPr lang="pt-BR" b="1" i="1" dirty="0"/>
              <a:t>noite saí pela porta do Vale na direção da fonte do Dragão e da porta do Esterco, examinando o muro de Jerusalém que havia sido derrubado, e suas portas, que haviam sido destruídas pelo fogo.</a:t>
            </a:r>
            <a:r>
              <a:rPr lang="pt-BR" b="1" i="1" dirty="0" smtClean="0"/>
              <a:t/>
            </a:r>
            <a:br>
              <a:rPr lang="pt-BR" b="1" i="1" dirty="0" smtClean="0"/>
            </a:b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xmlns="" val="161841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14</a:t>
            </a:r>
            <a:r>
              <a:rPr lang="pt-BR" b="1" i="1" dirty="0" smtClean="0"/>
              <a:t>-Fui até a porta da Fonte e do tanque do rei, mas ali não havia espaço para o meu animal passar;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15</a:t>
            </a:r>
            <a:r>
              <a:rPr lang="pt-BR" b="1" i="1" dirty="0" smtClean="0"/>
              <a:t>-por isso subi o vale, de noite, examinando o muro. Finalmente voltei e tornei a entrar pela porta do Vale.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16</a:t>
            </a:r>
            <a:r>
              <a:rPr lang="pt-BR" b="1" i="1" dirty="0" smtClean="0"/>
              <a:t>-Os oficiais não sabiam aonde eu tinha ido ou o que eu estava fazendo, pois até então eu não tinha dito nada aos judeus, aos sacerdotes, aos nobres, aos oficiais e aos outros que iriam realizar a obra. </a:t>
            </a:r>
            <a:br>
              <a:rPr lang="pt-BR" b="1" i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0121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720080"/>
          </a:xfrm>
          <a:solidFill>
            <a:srgbClr val="001400"/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i="1" cap="all" dirty="0" smtClean="0">
                <a:ln w="6350">
                  <a:solidFill>
                    <a:srgbClr val="FFFF00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reflection blurRad="12700" stA="50000" endPos="50000" dist="5004" dir="5400000" sy="-100000"/>
                </a:effectLst>
              </a:rPr>
              <a:t>Março :  </a:t>
            </a:r>
            <a:r>
              <a:rPr lang="pt-BR" b="1" i="1" cap="all" dirty="0" smtClean="0">
                <a:ln w="6350"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reflection blurRad="12700" stA="50000" endPos="50000" dist="5004" dir="5400000" sy="-100000"/>
                </a:effectLst>
              </a:rPr>
              <a:t>3ª </a:t>
            </a:r>
            <a:r>
              <a:rPr lang="pt-BR" b="1" i="1" cap="all" dirty="0" smtClean="0">
                <a:ln w="6350"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reflection blurRad="12700" stA="50000" endPos="50000" dist="5004" dir="5400000" sy="-100000"/>
                </a:effectLst>
              </a:rPr>
              <a:t>CHAVE  PARA </a:t>
            </a:r>
            <a:r>
              <a:rPr lang="pt-BR" b="1" i="1" cap="all" dirty="0" smtClean="0">
                <a:ln w="6350">
                  <a:solidFill>
                    <a:srgbClr val="FFFF00"/>
                  </a:solidFill>
                </a:ln>
                <a:solidFill>
                  <a:schemeClr val="bg1"/>
                </a:solidFill>
                <a:effectLst>
                  <a:reflection blurRad="12700" stA="50000" endPos="50000" dist="5004" dir="5400000" sy="-100000"/>
                </a:effectLst>
              </a:rPr>
              <a:t>EDIFICAR INVESTIGAR</a:t>
            </a:r>
            <a:endParaRPr lang="pt-BR" dirty="0" smtClean="0">
              <a:ln w="6350"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  <a:p>
            <a:endParaRPr lang="pt-BR" sz="1050" dirty="0">
              <a:ln w="6350">
                <a:solidFill>
                  <a:srgbClr val="FFFF00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5921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INTRODUÇÃO</a:t>
            </a:r>
          </a:p>
          <a:p>
            <a:endParaRPr lang="pt-BR" dirty="0" smtClean="0"/>
          </a:p>
          <a:p>
            <a:r>
              <a:rPr lang="pt-BR" b="1" i="1" dirty="0"/>
              <a:t>À</a:t>
            </a:r>
            <a:r>
              <a:rPr lang="pt-BR" b="1" i="1" dirty="0" smtClean="0"/>
              <a:t>S </a:t>
            </a:r>
            <a:r>
              <a:rPr lang="pt-BR" b="1" i="1" dirty="0"/>
              <a:t>VEZES A PESSOA TEM TUDO PARA DAR CERTO, E NÃO </a:t>
            </a:r>
            <a:r>
              <a:rPr lang="pt-BR" b="1" i="1" dirty="0" smtClean="0"/>
              <a:t> </a:t>
            </a:r>
            <a:r>
              <a:rPr lang="pt-BR" b="1" i="1" dirty="0"/>
              <a:t>DÁ, POR 	CONTA DOS DETALHES A INVESTIGAÇÃO </a:t>
            </a:r>
            <a:r>
              <a:rPr lang="pt-BR" b="1" i="1" dirty="0" smtClean="0"/>
              <a:t>É </a:t>
            </a:r>
            <a:r>
              <a:rPr lang="pt-BR" b="1" i="1" dirty="0"/>
              <a:t>UM DESTES DETALHES QUE É DE SUMA IMPORTÂNCIA PARA O SUCESSO DE UM EDIFICADOR.</a:t>
            </a:r>
          </a:p>
          <a:p>
            <a:r>
              <a:rPr lang="pt-BR" b="1" i="1" dirty="0"/>
              <a:t>NEEMIAS TAMBÉM SEPAROU UM TEMPO PARA F</a:t>
            </a:r>
            <a:r>
              <a:rPr lang="pt-BR" b="1" i="1" dirty="0" smtClean="0"/>
              <a:t>AZER </a:t>
            </a:r>
            <a:r>
              <a:rPr lang="pt-BR" b="1" i="1" dirty="0"/>
              <a:t>UMA INVESTIGAÇÃO OU LEVANTAMENTO DA SITUAÇÃO GERAL DOS MUROS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3808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i="1" dirty="0"/>
              <a:t>VEJAMOS O QUE APRENDEMOS COM ESSA PASSAGEM BÍBLICA:</a:t>
            </a:r>
          </a:p>
          <a:p>
            <a:endParaRPr lang="pt-BR" sz="6000" b="1" i="1" dirty="0"/>
          </a:p>
        </p:txBody>
      </p:sp>
    </p:spTree>
    <p:extLst>
      <p:ext uri="{BB962C8B-B14F-4D97-AF65-F5344CB8AC3E}">
        <p14:creationId xmlns:p14="http://schemas.microsoft.com/office/powerpoint/2010/main" xmlns="" val="310648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4800" b="1" i="1" dirty="0" smtClean="0">
                <a:solidFill>
                  <a:srgbClr val="C00000"/>
                </a:solidFill>
              </a:rPr>
              <a:t>1 - NÃO </a:t>
            </a:r>
            <a:r>
              <a:rPr lang="pt-BR" sz="4800" b="1" i="1" dirty="0">
                <a:solidFill>
                  <a:srgbClr val="C00000"/>
                </a:solidFill>
              </a:rPr>
              <a:t>FAÇA NADA CANSADO NE.2:11</a:t>
            </a:r>
          </a:p>
          <a:p>
            <a:pPr marL="0" indent="0">
              <a:buNone/>
            </a:pPr>
            <a:r>
              <a:rPr lang="pt-BR" sz="4800" b="1" i="1" dirty="0">
                <a:solidFill>
                  <a:srgbClr val="C00000"/>
                </a:solidFill>
              </a:rPr>
              <a:t>11</a:t>
            </a:r>
            <a:r>
              <a:rPr lang="pt-BR" sz="4800" b="1" i="1" dirty="0"/>
              <a:t>-Cheguei a Jerusalém e, depois de três dias de permanência ali,</a:t>
            </a:r>
            <a:br>
              <a:rPr lang="pt-BR" sz="4800" b="1" i="1" dirty="0"/>
            </a:b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xmlns="" val="255175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sz="4800" b="1" i="1" dirty="0" smtClean="0">
                <a:solidFill>
                  <a:srgbClr val="C00000"/>
                </a:solidFill>
              </a:rPr>
              <a:t>2 - NÃO </a:t>
            </a:r>
            <a:r>
              <a:rPr lang="pt-BR" sz="4800" b="1" i="1" dirty="0">
                <a:solidFill>
                  <a:srgbClr val="C00000"/>
                </a:solidFill>
              </a:rPr>
              <a:t>SEJA PRECIPITADO NE.2:11</a:t>
            </a:r>
          </a:p>
          <a:p>
            <a:r>
              <a:rPr lang="pt-BR" sz="4800" b="1" i="1" dirty="0">
                <a:solidFill>
                  <a:srgbClr val="C00000"/>
                </a:solidFill>
              </a:rPr>
              <a:t>11</a:t>
            </a:r>
            <a:r>
              <a:rPr lang="pt-BR" sz="4800" b="1" i="1" dirty="0"/>
              <a:t>-Cheguei a Jerusalém e, depois de três dias de permanência ali,</a:t>
            </a:r>
            <a:br>
              <a:rPr lang="pt-BR" sz="4800" b="1" i="1" dirty="0"/>
            </a:br>
            <a:endParaRPr lang="pt-BR" sz="4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27157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3 - NÃO </a:t>
            </a:r>
            <a:r>
              <a:rPr lang="pt-BR" b="1" i="1" dirty="0">
                <a:solidFill>
                  <a:srgbClr val="C00000"/>
                </a:solidFill>
              </a:rPr>
              <a:t>REVELAR À OUTROS SEU PLANO </a:t>
            </a:r>
            <a:endParaRPr lang="pt-BR" b="1" i="1" dirty="0" smtClean="0">
              <a:solidFill>
                <a:srgbClr val="C00000"/>
              </a:solidFill>
            </a:endParaRPr>
          </a:p>
          <a:p>
            <a:pPr marL="0" lv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NE.2:12-16</a:t>
            </a:r>
          </a:p>
          <a:p>
            <a:pPr marL="0" lvl="0" indent="0">
              <a:buNone/>
            </a:pPr>
            <a:endParaRPr lang="pt-BR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pt-BR" b="1" i="1" dirty="0" smtClean="0">
                <a:solidFill>
                  <a:srgbClr val="C00000"/>
                </a:solidFill>
              </a:rPr>
              <a:t>12</a:t>
            </a:r>
            <a:r>
              <a:rPr lang="pt-BR" b="1" i="1" dirty="0" smtClean="0"/>
              <a:t>-saí de noite com alguns dos meus amigos. Eu não havia contado a ninguém o que o meu Deus havia posto em meu coração que eu fizesse por Jerusalém. Não levava nenhum outro animal além daquele em que eu estava montado.</a:t>
            </a:r>
            <a:br>
              <a:rPr lang="pt-BR" b="1" i="1" dirty="0" smtClean="0"/>
            </a:br>
            <a:r>
              <a:rPr lang="pt-BR" b="1" i="1" dirty="0" smtClean="0">
                <a:solidFill>
                  <a:srgbClr val="C00000"/>
                </a:solidFill>
              </a:rPr>
              <a:t>13</a:t>
            </a:r>
            <a:r>
              <a:rPr lang="pt-BR" b="1" i="1" dirty="0" smtClean="0"/>
              <a:t>-De noite saí pela porta do Vale na direção da fonte do Dragão e da porta do Esterco, examinando o muro de Jerusalém que havia sido derrubado, e suas portas, que haviam sido destruídas pelo fogo.</a:t>
            </a:r>
            <a:br>
              <a:rPr lang="pt-BR" b="1" i="1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712975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277</Words>
  <Application>Microsoft Office PowerPoint</Application>
  <PresentationFormat>Apresentação na tela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Vanda</dc:creator>
  <cp:lastModifiedBy>Lopes</cp:lastModifiedBy>
  <cp:revision>8</cp:revision>
  <dcterms:created xsi:type="dcterms:W3CDTF">2011-12-27T17:58:23Z</dcterms:created>
  <dcterms:modified xsi:type="dcterms:W3CDTF">2012-03-02T18:28:23Z</dcterms:modified>
</cp:coreProperties>
</file>