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8" r:id="rId5"/>
    <p:sldId id="267" r:id="rId6"/>
    <p:sldId id="268" r:id="rId7"/>
    <p:sldId id="259" r:id="rId8"/>
    <p:sldId id="260" r:id="rId9"/>
    <p:sldId id="262" r:id="rId10"/>
    <p:sldId id="269" r:id="rId11"/>
    <p:sldId id="263" r:id="rId12"/>
    <p:sldId id="264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D702-3EB9-4840-A215-C4AF0B184815}" type="datetimeFigureOut">
              <a:rPr lang="pt-BR" smtClean="0"/>
              <a:t>28/12/2011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935A-B38E-4786-B90A-35EDFEB74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550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D702-3EB9-4840-A215-C4AF0B184815}" type="datetimeFigureOut">
              <a:rPr lang="pt-BR" smtClean="0"/>
              <a:t>28/12/2011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935A-B38E-4786-B90A-35EDFEB74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27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D702-3EB9-4840-A215-C4AF0B184815}" type="datetimeFigureOut">
              <a:rPr lang="pt-BR" smtClean="0"/>
              <a:t>28/12/2011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935A-B38E-4786-B90A-35EDFEB74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939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D702-3EB9-4840-A215-C4AF0B184815}" type="datetimeFigureOut">
              <a:rPr lang="pt-BR" smtClean="0"/>
              <a:t>28/12/2011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935A-B38E-4786-B90A-35EDFEB74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096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D702-3EB9-4840-A215-C4AF0B184815}" type="datetimeFigureOut">
              <a:rPr lang="pt-BR" smtClean="0"/>
              <a:t>28/12/2011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935A-B38E-4786-B90A-35EDFEB74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109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D702-3EB9-4840-A215-C4AF0B184815}" type="datetimeFigureOut">
              <a:rPr lang="pt-BR" smtClean="0"/>
              <a:t>28/12/2011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935A-B38E-4786-B90A-35EDFEB74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154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D702-3EB9-4840-A215-C4AF0B184815}" type="datetimeFigureOut">
              <a:rPr lang="pt-BR" smtClean="0"/>
              <a:t>28/12/2011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935A-B38E-4786-B90A-35EDFEB74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27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D702-3EB9-4840-A215-C4AF0B184815}" type="datetimeFigureOut">
              <a:rPr lang="pt-BR" smtClean="0"/>
              <a:t>28/12/2011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935A-B38E-4786-B90A-35EDFEB74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584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D702-3EB9-4840-A215-C4AF0B184815}" type="datetimeFigureOut">
              <a:rPr lang="pt-BR" smtClean="0"/>
              <a:t>28/12/2011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935A-B38E-4786-B90A-35EDFEB74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86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D702-3EB9-4840-A215-C4AF0B184815}" type="datetimeFigureOut">
              <a:rPr lang="pt-BR" smtClean="0"/>
              <a:t>28/12/2011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935A-B38E-4786-B90A-35EDFEB74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533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D702-3EB9-4840-A215-C4AF0B184815}" type="datetimeFigureOut">
              <a:rPr lang="pt-BR" smtClean="0"/>
              <a:t>28/12/2011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935A-B38E-4786-B90A-35EDFEB74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51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7D702-3EB9-4840-A215-C4AF0B184815}" type="datetimeFigureOut">
              <a:rPr lang="pt-BR" smtClean="0"/>
              <a:t>28/12/2011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5935A-B38E-4786-B90A-35EDFEB74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345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4824536"/>
          </a:xfrm>
        </p:spPr>
        <p:txBody>
          <a:bodyPr>
            <a:noAutofit/>
          </a:bodyPr>
          <a:lstStyle/>
          <a:p>
            <a:r>
              <a:rPr lang="pt-BR" sz="6600" b="1" i="1" dirty="0" smtClean="0">
                <a:solidFill>
                  <a:srgbClr val="7030A0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</a:rPr>
              <a:t>12 DIAS DE BENÇÃO PARA UM ANO DE EDIFICAÇÃO</a:t>
            </a:r>
            <a:r>
              <a:rPr lang="pt-BR" sz="8000" i="1" dirty="0" smtClean="0">
                <a:solidFill>
                  <a:srgbClr val="7030A0"/>
                </a:solidFill>
              </a:rPr>
              <a:t/>
            </a:r>
            <a:br>
              <a:rPr lang="pt-BR" sz="8000" i="1" dirty="0" smtClean="0">
                <a:solidFill>
                  <a:srgbClr val="7030A0"/>
                </a:solidFill>
              </a:rPr>
            </a:br>
            <a:endParaRPr lang="pt-BR" sz="8000" i="1" dirty="0"/>
          </a:p>
        </p:txBody>
      </p:sp>
    </p:spTree>
    <p:extLst>
      <p:ext uri="{BB962C8B-B14F-4D97-AF65-F5344CB8AC3E}">
        <p14:creationId xmlns:p14="http://schemas.microsoft.com/office/powerpoint/2010/main" val="138009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pt-BR" sz="4200" b="1" i="1" dirty="0" smtClean="0">
                <a:solidFill>
                  <a:srgbClr val="C00000"/>
                </a:solidFill>
              </a:rPr>
              <a:t>2 -TEVE FÉ PARA PEDIR  NE.2:4-8</a:t>
            </a:r>
          </a:p>
          <a:p>
            <a:pPr lvl="0"/>
            <a:endParaRPr lang="pt-BR" sz="4300" b="1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4</a:t>
            </a:r>
            <a:r>
              <a:rPr lang="pt-BR" b="1" i="1" dirty="0" smtClean="0"/>
              <a:t>-O rei me disse: "O que você gostaria de pedir? " Então orei ao Deus dos céus,</a:t>
            </a:r>
            <a:br>
              <a:rPr lang="pt-BR" b="1" i="1" dirty="0" smtClean="0"/>
            </a:br>
            <a:r>
              <a:rPr lang="pt-BR" b="1" i="1" dirty="0" smtClean="0">
                <a:solidFill>
                  <a:srgbClr val="C00000"/>
                </a:solidFill>
              </a:rPr>
              <a:t>5</a:t>
            </a:r>
            <a:r>
              <a:rPr lang="pt-BR" b="1" i="1" dirty="0" smtClean="0"/>
              <a:t>-e respondi ao rei: "Se for do agrado do rei e se o seu servo puder contar com a benevolência do rei, que ele me deixe ir à cidade de Judá onde meus pais estão enterrados, para que eu possa reconstruí-la".</a:t>
            </a:r>
            <a:br>
              <a:rPr lang="pt-BR" b="1" i="1" dirty="0" smtClean="0"/>
            </a:br>
            <a:r>
              <a:rPr lang="pt-BR" b="1" i="1" dirty="0" smtClean="0">
                <a:solidFill>
                  <a:srgbClr val="C00000"/>
                </a:solidFill>
              </a:rPr>
              <a:t>6</a:t>
            </a:r>
            <a:r>
              <a:rPr lang="pt-BR" b="1" i="1" dirty="0" smtClean="0"/>
              <a:t>-Então o rei, com a rainha sentada ao seu lado, perguntou-me: "Quanto tempo levará a viagem? Quando você voltará? " Marquei um prazo com o rei, e ele concordou que eu fosse.</a:t>
            </a:r>
            <a:br>
              <a:rPr lang="pt-BR" b="1" i="1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2366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7</a:t>
            </a:r>
            <a:r>
              <a:rPr lang="pt-BR" b="1" i="1" dirty="0" smtClean="0"/>
              <a:t>-E </a:t>
            </a:r>
            <a:r>
              <a:rPr lang="pt-BR" b="1" i="1" dirty="0"/>
              <a:t>a seguir acrescentei: Se for do agrado do rei, que me dê cartas aos governadores do </a:t>
            </a:r>
            <a:r>
              <a:rPr lang="pt-BR" b="1" i="1" dirty="0" err="1"/>
              <a:t>Trans-Eufrates</a:t>
            </a:r>
            <a:r>
              <a:rPr lang="pt-BR" b="1" i="1" dirty="0"/>
              <a:t> para que me deixem passar até chegar a Judá.</a:t>
            </a:r>
            <a:r>
              <a:rPr lang="pt-BR" b="1" i="1" dirty="0" smtClean="0"/>
              <a:t/>
            </a:r>
            <a:br>
              <a:rPr lang="pt-BR" b="1" i="1" dirty="0" smtClean="0"/>
            </a:br>
            <a:r>
              <a:rPr lang="pt-BR" b="1" i="1" dirty="0" smtClean="0">
                <a:solidFill>
                  <a:srgbClr val="C00000"/>
                </a:solidFill>
              </a:rPr>
              <a:t>8</a:t>
            </a:r>
            <a:r>
              <a:rPr lang="pt-BR" b="1" i="1" dirty="0" smtClean="0"/>
              <a:t>-Que </a:t>
            </a:r>
            <a:r>
              <a:rPr lang="pt-BR" b="1" i="1" dirty="0"/>
              <a:t>me dê também uma carta para </a:t>
            </a:r>
            <a:r>
              <a:rPr lang="pt-BR" b="1" i="1" dirty="0" err="1"/>
              <a:t>Asafe</a:t>
            </a:r>
            <a:r>
              <a:rPr lang="pt-BR" b="1" i="1" dirty="0"/>
              <a:t>, guarda da floresta do rei, para que ele me forneça madeira para as vigas das portas da cidadela que fica junto ao templo, do muro da cidade e da residência que irei ocupar. Visto que a bondosa mão de Deus estava sobre mim, o rei atendeu os meus pedidos. </a:t>
            </a:r>
            <a:r>
              <a:rPr lang="pt-BR" b="1" i="1" dirty="0" smtClean="0"/>
              <a:t/>
            </a:r>
            <a:br>
              <a:rPr lang="pt-BR" b="1" i="1" dirty="0" smtClean="0"/>
            </a:b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47897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pt-BR" sz="3600" b="1" i="1" dirty="0" smtClean="0">
                <a:solidFill>
                  <a:srgbClr val="C00000"/>
                </a:solidFill>
              </a:rPr>
              <a:t>3 -TEVE </a:t>
            </a:r>
            <a:r>
              <a:rPr lang="pt-BR" sz="3600" b="1" i="1" dirty="0">
                <a:solidFill>
                  <a:srgbClr val="C00000"/>
                </a:solidFill>
              </a:rPr>
              <a:t>FÉ PARA DESAFIAR À OUTROS  </a:t>
            </a:r>
            <a:r>
              <a:rPr lang="pt-BR" sz="3600" b="1" i="1" dirty="0" smtClean="0">
                <a:solidFill>
                  <a:srgbClr val="C00000"/>
                </a:solidFill>
              </a:rPr>
              <a:t>     NE.2:9-10</a:t>
            </a:r>
            <a:endParaRPr lang="pt-BR" sz="36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9</a:t>
            </a:r>
            <a:r>
              <a:rPr lang="pt-BR" b="1" i="1" dirty="0" smtClean="0"/>
              <a:t>-Com </a:t>
            </a:r>
            <a:r>
              <a:rPr lang="pt-BR" b="1" i="1" dirty="0"/>
              <a:t>isso fui aos governadores do </a:t>
            </a:r>
            <a:r>
              <a:rPr lang="pt-BR" b="1" i="1" dirty="0" err="1"/>
              <a:t>Trans-Eufrates</a:t>
            </a:r>
            <a:r>
              <a:rPr lang="pt-BR" b="1" i="1" dirty="0"/>
              <a:t> e lhes entreguei as cartas do rei. O rei fez-me acompanhar uma escolta de oficiais do exército e de cavaleiros.</a:t>
            </a:r>
            <a:r>
              <a:rPr lang="pt-BR" b="1" i="1" dirty="0" smtClean="0"/>
              <a:t/>
            </a:r>
            <a:br>
              <a:rPr lang="pt-BR" b="1" i="1" dirty="0" smtClean="0"/>
            </a:br>
            <a:r>
              <a:rPr lang="pt-BR" b="1" i="1" dirty="0" smtClean="0">
                <a:solidFill>
                  <a:srgbClr val="C00000"/>
                </a:solidFill>
              </a:rPr>
              <a:t>10</a:t>
            </a:r>
            <a:r>
              <a:rPr lang="pt-BR" b="1" i="1" dirty="0" smtClean="0"/>
              <a:t>-Sambalate</a:t>
            </a:r>
            <a:r>
              <a:rPr lang="pt-BR" b="1" i="1" dirty="0"/>
              <a:t>, o </a:t>
            </a:r>
            <a:r>
              <a:rPr lang="pt-BR" b="1" i="1" dirty="0" err="1"/>
              <a:t>horonita</a:t>
            </a:r>
            <a:r>
              <a:rPr lang="pt-BR" b="1" i="1" dirty="0"/>
              <a:t>, e Tobias, o oficial </a:t>
            </a:r>
            <a:r>
              <a:rPr lang="pt-BR" b="1" i="1" dirty="0" err="1"/>
              <a:t>amonita</a:t>
            </a:r>
            <a:r>
              <a:rPr lang="pt-BR" b="1" i="1" dirty="0"/>
              <a:t>, ficaram muito irritados quando que alguém estava interessado no bem dos israelitas. </a:t>
            </a:r>
            <a:r>
              <a:rPr lang="pt-BR" b="1" i="1" dirty="0" smtClean="0"/>
              <a:t/>
            </a:r>
            <a:br>
              <a:rPr lang="pt-BR" b="1" i="1" dirty="0" smtClean="0"/>
            </a:b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827238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r>
              <a:rPr lang="pt-BR" b="1" i="1" u="sng" dirty="0">
                <a:solidFill>
                  <a:srgbClr val="C00000"/>
                </a:solidFill>
              </a:rPr>
              <a:t>NEEMIAS 2. </a:t>
            </a:r>
            <a:r>
              <a:rPr lang="pt-BR" b="1" i="1" u="sng" dirty="0" smtClean="0">
                <a:solidFill>
                  <a:srgbClr val="C00000"/>
                </a:solidFill>
              </a:rPr>
              <a:t>1-10</a:t>
            </a:r>
          </a:p>
          <a:p>
            <a:endParaRPr lang="pt-BR" dirty="0"/>
          </a:p>
          <a:p>
            <a:r>
              <a:rPr lang="pt-BR" b="1" i="1" dirty="0" smtClean="0">
                <a:solidFill>
                  <a:srgbClr val="C00000"/>
                </a:solidFill>
              </a:rPr>
              <a:t>1</a:t>
            </a:r>
            <a:r>
              <a:rPr lang="pt-BR" b="1" i="1" dirty="0" smtClean="0"/>
              <a:t>-No mês de nisã do vigésimo ano do rei </a:t>
            </a:r>
            <a:r>
              <a:rPr lang="pt-BR" b="1" i="1" dirty="0" err="1" smtClean="0"/>
              <a:t>Artaxerxes</a:t>
            </a:r>
            <a:r>
              <a:rPr lang="pt-BR" b="1" i="1" dirty="0" smtClean="0"/>
              <a:t>, na hora de servir-lhe o vinho, levei-o ao rei. Nunca antes eu tinha estado triste na presença dele;</a:t>
            </a:r>
            <a:br>
              <a:rPr lang="pt-BR" b="1" i="1" dirty="0" smtClean="0"/>
            </a:br>
            <a:r>
              <a:rPr lang="pt-BR" b="1" i="1" dirty="0" smtClean="0">
                <a:solidFill>
                  <a:srgbClr val="C00000"/>
                </a:solidFill>
              </a:rPr>
              <a:t>2</a:t>
            </a:r>
            <a:r>
              <a:rPr lang="pt-BR" b="1" i="1" dirty="0" smtClean="0"/>
              <a:t>-Por isso o rei me perguntou: "Por que o seu rosto parece tão triste, se você não está doente? Essa tristeza só, pode ser do coração! " Com muito medo,</a:t>
            </a:r>
            <a:br>
              <a:rPr lang="pt-BR" b="1" i="1" dirty="0" smtClean="0"/>
            </a:br>
            <a:r>
              <a:rPr lang="pt-BR" b="1" i="1" dirty="0" smtClean="0">
                <a:solidFill>
                  <a:srgbClr val="C00000"/>
                </a:solidFill>
              </a:rPr>
              <a:t>3</a:t>
            </a:r>
            <a:r>
              <a:rPr lang="pt-BR" b="1" i="1" dirty="0" smtClean="0"/>
              <a:t>-eu disse ao rei: "Que o rei viva para sempre! Como não estaria triste o meu rosto, se a cidade em que estão sepultados os meus pais está em ruínas, e as suas portas foram destruídas pelo fogo? "</a:t>
            </a:r>
            <a:br>
              <a:rPr lang="pt-BR" b="1" i="1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7435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4</a:t>
            </a:r>
            <a:r>
              <a:rPr lang="pt-BR" b="1" i="1" dirty="0" smtClean="0"/>
              <a:t>-O rei me disse: "O que você gostaria de pedir? " Então orei ao Deus dos céus,</a:t>
            </a:r>
            <a:br>
              <a:rPr lang="pt-BR" b="1" i="1" dirty="0" smtClean="0"/>
            </a:br>
            <a:r>
              <a:rPr lang="pt-BR" b="1" i="1" dirty="0" smtClean="0">
                <a:solidFill>
                  <a:srgbClr val="C00000"/>
                </a:solidFill>
              </a:rPr>
              <a:t>5</a:t>
            </a:r>
            <a:r>
              <a:rPr lang="pt-BR" b="1" i="1" dirty="0" smtClean="0"/>
              <a:t>-e respondi ao rei: "Se for do agrado do rei e se o seu servo puder contar com a benevolência do rei, que ele me deixe ir à cidade de Judá onde meus pais estão enterrados, para que eu possa reconstruí-la".</a:t>
            </a:r>
            <a:br>
              <a:rPr lang="pt-BR" b="1" i="1" dirty="0" smtClean="0"/>
            </a:br>
            <a:r>
              <a:rPr lang="pt-BR" b="1" i="1" dirty="0" smtClean="0">
                <a:solidFill>
                  <a:srgbClr val="C00000"/>
                </a:solidFill>
              </a:rPr>
              <a:t>6</a:t>
            </a:r>
            <a:r>
              <a:rPr lang="pt-BR" b="1" i="1" dirty="0" smtClean="0"/>
              <a:t>-Então o rei, com a rainha sentada ao seu lado, perguntou-me: "Quanto tempo levará a viagem? Quando você voltará? " Marquei um prazo com o rei, e ele concordou que eu fosse.</a:t>
            </a:r>
            <a:br>
              <a:rPr lang="pt-BR" b="1" i="1" dirty="0" smtClean="0"/>
            </a:b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788782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7</a:t>
            </a:r>
            <a:r>
              <a:rPr lang="pt-BR" b="1" i="1" dirty="0" smtClean="0"/>
              <a:t>-E </a:t>
            </a:r>
            <a:r>
              <a:rPr lang="pt-BR" b="1" i="1" dirty="0"/>
              <a:t>a seguir acrescentei: Se for do agrado do rei, que me dê cartas aos governadores do </a:t>
            </a:r>
            <a:r>
              <a:rPr lang="pt-BR" b="1" i="1" dirty="0" err="1"/>
              <a:t>Trans-Eufrates</a:t>
            </a:r>
            <a:r>
              <a:rPr lang="pt-BR" b="1" i="1" dirty="0"/>
              <a:t> para que me deixem passar até chegar a Judá.</a:t>
            </a:r>
            <a:r>
              <a:rPr lang="pt-BR" b="1" i="1" dirty="0" smtClean="0"/>
              <a:t/>
            </a:r>
            <a:br>
              <a:rPr lang="pt-BR" b="1" i="1" dirty="0" smtClean="0"/>
            </a:br>
            <a:r>
              <a:rPr lang="pt-BR" b="1" i="1" dirty="0" smtClean="0">
                <a:solidFill>
                  <a:srgbClr val="C00000"/>
                </a:solidFill>
              </a:rPr>
              <a:t>8</a:t>
            </a:r>
            <a:r>
              <a:rPr lang="pt-BR" b="1" i="1" dirty="0" smtClean="0"/>
              <a:t>-Que </a:t>
            </a:r>
            <a:r>
              <a:rPr lang="pt-BR" b="1" i="1" dirty="0"/>
              <a:t>me dê também uma carta para </a:t>
            </a:r>
            <a:r>
              <a:rPr lang="pt-BR" b="1" i="1" dirty="0" err="1"/>
              <a:t>Asafe</a:t>
            </a:r>
            <a:r>
              <a:rPr lang="pt-BR" b="1" i="1" dirty="0"/>
              <a:t>, guarda da floresta do rei, para que ele me forneça madeira para as vigas das portas da cidadela que fica junto ao templo, do muro da cidade e da residência que irei ocupar. Visto que a bondosa mão de Deus estava sobre mim, o rei atendeu os meus pedidos.</a:t>
            </a:r>
            <a:r>
              <a:rPr lang="pt-BR" b="1" i="1" dirty="0" smtClean="0"/>
              <a:t/>
            </a:r>
            <a:br>
              <a:rPr lang="pt-BR" b="1" i="1" dirty="0" smtClean="0"/>
            </a:br>
            <a:r>
              <a:rPr lang="pt-BR" b="1" i="1" dirty="0" smtClean="0">
                <a:solidFill>
                  <a:srgbClr val="C00000"/>
                </a:solidFill>
              </a:rPr>
              <a:t>9</a:t>
            </a:r>
            <a:r>
              <a:rPr lang="pt-BR" b="1" i="1" dirty="0" smtClean="0"/>
              <a:t>-Com </a:t>
            </a:r>
            <a:r>
              <a:rPr lang="pt-BR" b="1" i="1" dirty="0"/>
              <a:t>isso fui aos governadores do </a:t>
            </a:r>
            <a:r>
              <a:rPr lang="pt-BR" b="1" i="1" dirty="0" err="1"/>
              <a:t>Trans-Eufrates</a:t>
            </a:r>
            <a:r>
              <a:rPr lang="pt-BR" b="1" i="1" dirty="0"/>
              <a:t> e lhes entreguei as cartas do rei. O rei fez-me acompanhar uma escolta de oficiais do exército e de cavaleiros</a:t>
            </a:r>
            <a:r>
              <a:rPr lang="pt-BR" b="1" i="1" dirty="0" smtClean="0"/>
              <a:t>.</a:t>
            </a:r>
          </a:p>
          <a:p>
            <a:pPr mar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10</a:t>
            </a:r>
            <a:r>
              <a:rPr lang="pt-BR" b="1" i="1" dirty="0" smtClean="0"/>
              <a:t>-</a:t>
            </a:r>
            <a:r>
              <a:rPr lang="pt-BR" b="1" i="1" dirty="0"/>
              <a:t>Sambalate, o </a:t>
            </a:r>
            <a:r>
              <a:rPr lang="pt-BR" b="1" i="1" dirty="0" err="1"/>
              <a:t>horonita</a:t>
            </a:r>
            <a:r>
              <a:rPr lang="pt-BR" b="1" i="1" dirty="0"/>
              <a:t>, e Tobias, o oficial </a:t>
            </a:r>
            <a:r>
              <a:rPr lang="pt-BR" b="1" i="1" dirty="0" err="1"/>
              <a:t>amonita</a:t>
            </a:r>
            <a:r>
              <a:rPr lang="pt-BR" b="1" i="1" dirty="0"/>
              <a:t>, ficaram muito irritados quando que alguém estava interessado no bem dos israelitas. </a:t>
            </a:r>
            <a:r>
              <a:rPr lang="pt-BR" b="1" i="1" dirty="0" smtClean="0"/>
              <a:t/>
            </a:r>
            <a:br>
              <a:rPr lang="pt-BR" b="1" i="1" dirty="0" smtClean="0"/>
            </a:br>
            <a:r>
              <a:rPr lang="pt-BR" b="1" i="1" dirty="0" smtClean="0"/>
              <a:t/>
            </a:r>
            <a:br>
              <a:rPr lang="pt-BR" b="1" i="1" dirty="0" smtClean="0"/>
            </a:b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932779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8000" b="1" i="1" cap="all" dirty="0" smtClean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 2ª CHAVE  PARA EDIFICAR </a:t>
            </a:r>
          </a:p>
          <a:p>
            <a:pPr marL="0" indent="0" algn="ctr">
              <a:buNone/>
            </a:pPr>
            <a:r>
              <a:rPr lang="pt-BR" sz="8000" b="1" i="1" cap="all" dirty="0" smtClean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FÉ</a:t>
            </a:r>
            <a:endParaRPr lang="pt-BR" sz="8000" dirty="0" smtClean="0">
              <a:solidFill>
                <a:srgbClr val="0070C0"/>
              </a:solidFill>
            </a:endParaRPr>
          </a:p>
          <a:p>
            <a:endParaRPr lang="pt-BR" sz="8000" dirty="0"/>
          </a:p>
        </p:txBody>
      </p:sp>
    </p:spTree>
    <p:extLst>
      <p:ext uri="{BB962C8B-B14F-4D97-AF65-F5344CB8AC3E}">
        <p14:creationId xmlns:p14="http://schemas.microsoft.com/office/powerpoint/2010/main" val="2488613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lvl="0" indent="0" algn="ctr">
              <a:buNone/>
            </a:pPr>
            <a:r>
              <a:rPr lang="pt-BR" sz="5400" b="1" i="1" dirty="0" smtClean="0">
                <a:solidFill>
                  <a:srgbClr val="C00000"/>
                </a:solidFill>
              </a:rPr>
              <a:t>INTRODUÇÃO</a:t>
            </a:r>
          </a:p>
          <a:p>
            <a:pPr marL="0" indent="0">
              <a:buNone/>
            </a:pPr>
            <a:r>
              <a:rPr lang="pt-BR" b="1" i="1" dirty="0" smtClean="0"/>
              <a:t>O QUE NEEMIAS NÃO SABIA ERA QUE ESTAVA PRESTES A SE JUNTAR AO GRUPO GLORIOSO DE “HERÓIS DA FÉ”, E NOS SÉCULOS VINDOUROS, SEU NOME SERIA COLOCADO AO LADO DE GRANDES, FIGURAS, COMO ABRÃAO, JOSÉ MOISÉS, JOSUÉ, ESTER, DAVI, E TANTOS OUTROS</a:t>
            </a:r>
            <a:endParaRPr lang="pt-BR" b="1" dirty="0" smtClean="0"/>
          </a:p>
          <a:p>
            <a:pPr marL="0" lvl="0" indent="0">
              <a:buNone/>
            </a:pPr>
            <a:endParaRPr lang="pt-BR" b="1" i="1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1816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lvl="0"/>
            <a:r>
              <a:rPr lang="pt-BR" b="1" i="1" dirty="0" smtClean="0"/>
              <a:t>UMA PESSOA PODE FAZER UMA GRANDE DIFERENÇA NESTE MUNDO, SE TIVER O CONHECIMENTO DE DEUS E VERDADEIRAMENTE CONFIAR NELE.</a:t>
            </a:r>
            <a:endParaRPr lang="pt-BR" b="1" dirty="0" smtClean="0"/>
          </a:p>
          <a:p>
            <a:pPr lvl="0"/>
            <a:r>
              <a:rPr lang="pt-BR" b="1" i="1" dirty="0" smtClean="0"/>
              <a:t>A FÉ É DECISIVA, E, PORTANTO PODEMOS FAZER DIFERENÇA EM NOSSO MUNDO PARA GLÓRIA DE DEUS.</a:t>
            </a:r>
            <a:endParaRPr lang="pt-BR" b="1" dirty="0" smtClean="0"/>
          </a:p>
          <a:p>
            <a:r>
              <a:rPr lang="pt-BR" b="1" i="1" dirty="0" smtClean="0"/>
              <a:t>COMO DISSE - MARTINHO LUTERO “A FÉ É UMA CONFIANÇA VIVA E OUSADA NA GRAÇA DE DEUS, É TÃO CERTA E SEGURA QUE UM HOMEM PODE COLOCAR SUA VIDA EM JOGO MIL VEZES POR ELA.</a:t>
            </a:r>
            <a:endParaRPr lang="pt-BR" b="1" dirty="0" smtClean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138480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i="1" dirty="0" smtClean="0"/>
              <a:t>NESTE CAPÍTULO DESCREVE- SE TRÊS EVIDÊNCIAS DA FÉ DE NEEMIAS. AO ESTUDAR ESSAS EVIDÊNCIAS DE FÉ, DEVEMOS EXAMINAR NOSSO CORAÇÃO A FIM DE DETERMINAR SE ESTAMOS DE FATO,  CAMINHANDO E AGINDO EM FÉ.</a:t>
            </a:r>
            <a:endParaRPr lang="pt-BR" b="1" dirty="0" smtClean="0"/>
          </a:p>
          <a:p>
            <a:endParaRPr lang="pt-BR" dirty="0" smtClean="0"/>
          </a:p>
          <a:p>
            <a:pPr lvl="0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7474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5200" b="1" i="1" dirty="0" smtClean="0">
                <a:solidFill>
                  <a:srgbClr val="C00000"/>
                </a:solidFill>
              </a:rPr>
              <a:t>1 - TEVE </a:t>
            </a:r>
            <a:r>
              <a:rPr lang="pt-BR" sz="5200" b="1" i="1" dirty="0">
                <a:solidFill>
                  <a:srgbClr val="C00000"/>
                </a:solidFill>
              </a:rPr>
              <a:t>FÉ PARA ESPERAR   </a:t>
            </a:r>
            <a:r>
              <a:rPr lang="pt-BR" sz="5200" b="1" i="1" dirty="0" smtClean="0">
                <a:solidFill>
                  <a:srgbClr val="C00000"/>
                </a:solidFill>
              </a:rPr>
              <a:t>NE.2:1-3</a:t>
            </a:r>
          </a:p>
          <a:p>
            <a:pPr marL="0" indent="0">
              <a:buNone/>
            </a:pPr>
            <a:endParaRPr lang="pt-BR" b="1" i="1" dirty="0"/>
          </a:p>
          <a:p>
            <a:pPr mar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1</a:t>
            </a:r>
            <a:r>
              <a:rPr lang="pt-BR" b="1" i="1" dirty="0" smtClean="0"/>
              <a:t>-No </a:t>
            </a:r>
            <a:r>
              <a:rPr lang="pt-BR" b="1" i="1" dirty="0"/>
              <a:t>mês de nisã do vigésimo ano do rei </a:t>
            </a:r>
            <a:r>
              <a:rPr lang="pt-BR" b="1" i="1" dirty="0" err="1"/>
              <a:t>Artaxerxes</a:t>
            </a:r>
            <a:r>
              <a:rPr lang="pt-BR" b="1" i="1" dirty="0"/>
              <a:t>, na hora de servir-lhe o vinho, levei-o ao rei. Nunca antes eu tinha estado triste na presença dele;</a:t>
            </a:r>
            <a:r>
              <a:rPr lang="pt-BR" b="1" i="1" dirty="0" smtClean="0"/>
              <a:t/>
            </a:r>
            <a:br>
              <a:rPr lang="pt-BR" b="1" i="1" dirty="0" smtClean="0"/>
            </a:br>
            <a:r>
              <a:rPr lang="pt-BR" b="1" i="1" dirty="0" smtClean="0">
                <a:solidFill>
                  <a:srgbClr val="C00000"/>
                </a:solidFill>
              </a:rPr>
              <a:t>2</a:t>
            </a:r>
            <a:r>
              <a:rPr lang="pt-BR" b="1" i="1" dirty="0" smtClean="0"/>
              <a:t>-Por </a:t>
            </a:r>
            <a:r>
              <a:rPr lang="pt-BR" b="1" i="1" dirty="0"/>
              <a:t>isso o rei me perguntou: "Por que o seu rosto parece tão triste, se você não está doente? Essa tristeza só, pode ser do coração! " Com muito medo,</a:t>
            </a:r>
            <a:r>
              <a:rPr lang="pt-BR" b="1" i="1" dirty="0" smtClean="0"/>
              <a:t/>
            </a:r>
            <a:br>
              <a:rPr lang="pt-BR" b="1" i="1" dirty="0" smtClean="0"/>
            </a:br>
            <a:r>
              <a:rPr lang="pt-BR" b="1" i="1" dirty="0" smtClean="0">
                <a:solidFill>
                  <a:srgbClr val="C00000"/>
                </a:solidFill>
              </a:rPr>
              <a:t>3</a:t>
            </a:r>
            <a:r>
              <a:rPr lang="pt-BR" b="1" i="1" dirty="0" smtClean="0"/>
              <a:t> -eu </a:t>
            </a:r>
            <a:r>
              <a:rPr lang="pt-BR" b="1" i="1" dirty="0"/>
              <a:t>disse ao rei: "Que o rei viva para sempre! Como não estaria triste o meu rosto, se a cidade em que estão sepultados os meus pais está em ruínas, e as suas portas foram destruídas pelo fogo? " </a:t>
            </a:r>
            <a:r>
              <a:rPr lang="pt-BR" b="1" i="1" dirty="0" smtClean="0"/>
              <a:t/>
            </a:r>
            <a:br>
              <a:rPr lang="pt-BR" b="1" i="1" dirty="0" smtClean="0"/>
            </a:b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9060402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405</Words>
  <Application>Microsoft Office PowerPoint</Application>
  <PresentationFormat>Apresentação na tela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12 DIAS DE BENÇÃO PARA UM ANO DE EDIFICAÇÃO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DIAS DE BENÇÃO PARA UM ANO DE EDIFICAÇÃO </dc:title>
  <dc:creator>Vanda</dc:creator>
  <cp:lastModifiedBy>Vanda</cp:lastModifiedBy>
  <cp:revision>11</cp:revision>
  <dcterms:created xsi:type="dcterms:W3CDTF">2011-12-27T16:02:25Z</dcterms:created>
  <dcterms:modified xsi:type="dcterms:W3CDTF">2011-12-28T11:58:00Z</dcterms:modified>
</cp:coreProperties>
</file>