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8" r:id="rId4"/>
    <p:sldId id="269" r:id="rId5"/>
    <p:sldId id="267" r:id="rId6"/>
    <p:sldId id="270" r:id="rId7"/>
    <p:sldId id="271" r:id="rId8"/>
    <p:sldId id="257" r:id="rId9"/>
    <p:sldId id="260" r:id="rId10"/>
    <p:sldId id="261" r:id="rId11"/>
    <p:sldId id="262" r:id="rId12"/>
    <p:sldId id="263" r:id="rId13"/>
    <p:sldId id="272" r:id="rId14"/>
    <p:sldId id="26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592BA-4BCD-43AC-8245-5B2FC15CB25C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E5854-B254-498C-AD92-6F6367767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378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DA49-42AC-47F5-912E-61FE43D95EAD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AFD4D-2704-4900-9AB4-03DFD4DE3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72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AFD4D-2704-4900-9AB4-03DFD4DE390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14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80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03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46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89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3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50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65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7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70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58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7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EB099-6172-4CA5-87A9-D4DF45786A72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6621-0B58-422E-A407-117149809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74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688631"/>
          </a:xfrm>
        </p:spPr>
        <p:txBody>
          <a:bodyPr>
            <a:normAutofit/>
          </a:bodyPr>
          <a:lstStyle/>
          <a:p>
            <a:r>
              <a:rPr lang="pt-BR" sz="7200" b="1" i="1" dirty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</a:t>
            </a:r>
            <a:r>
              <a:rPr lang="pt-BR" sz="72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EDIFICAÇÃO</a:t>
            </a:r>
            <a:r>
              <a:rPr lang="pt-BR" sz="7200" dirty="0">
                <a:solidFill>
                  <a:srgbClr val="7030A0"/>
                </a:solidFill>
              </a:rPr>
              <a:t/>
            </a:r>
            <a:br>
              <a:rPr lang="pt-BR" sz="7200" dirty="0">
                <a:solidFill>
                  <a:srgbClr val="7030A0"/>
                </a:solidFill>
              </a:rPr>
            </a:br>
            <a:endParaRPr lang="pt-BR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90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t-BR" sz="3300" b="1" i="1" dirty="0" smtClean="0">
                <a:solidFill>
                  <a:srgbClr val="C00000"/>
                </a:solidFill>
              </a:rPr>
              <a:t>1- IMPORTOU-SE </a:t>
            </a:r>
            <a:r>
              <a:rPr lang="pt-BR" sz="3300" b="1" i="1" dirty="0">
                <a:solidFill>
                  <a:srgbClr val="C00000"/>
                </a:solidFill>
              </a:rPr>
              <a:t>O </a:t>
            </a:r>
            <a:r>
              <a:rPr lang="pt-BR" sz="3300" b="1" i="1" dirty="0" smtClean="0">
                <a:solidFill>
                  <a:srgbClr val="C00000"/>
                </a:solidFill>
              </a:rPr>
              <a:t>SUFICIENTE </a:t>
            </a:r>
            <a:r>
              <a:rPr lang="pt-BR" sz="3300" b="1" i="1" dirty="0">
                <a:solidFill>
                  <a:srgbClr val="C00000"/>
                </a:solidFill>
              </a:rPr>
              <a:t>PARA </a:t>
            </a:r>
            <a:r>
              <a:rPr lang="pt-BR" sz="3300" b="1" i="1" dirty="0" smtClean="0">
                <a:solidFill>
                  <a:srgbClr val="C00000"/>
                </a:solidFill>
              </a:rPr>
              <a:t>PERGUNTAR</a:t>
            </a:r>
          </a:p>
          <a:p>
            <a:pPr marL="0" lvl="0" indent="0">
              <a:buNone/>
            </a:pPr>
            <a:r>
              <a:rPr lang="pt-BR" sz="3300" b="1" i="1" dirty="0" smtClean="0">
                <a:solidFill>
                  <a:srgbClr val="C00000"/>
                </a:solidFill>
              </a:rPr>
              <a:t>NE. 1: 1-3</a:t>
            </a:r>
          </a:p>
          <a:p>
            <a:pPr marL="0" lvl="0" indent="0">
              <a:buNone/>
            </a:pPr>
            <a:r>
              <a:rPr lang="pt-BR" b="1" i="1" dirty="0" smtClean="0"/>
              <a:t> </a:t>
            </a:r>
            <a:r>
              <a:rPr lang="pt-BR" b="1" i="1" dirty="0" smtClean="0">
                <a:solidFill>
                  <a:srgbClr val="C00000"/>
                </a:solidFill>
              </a:rPr>
              <a:t>1</a:t>
            </a:r>
            <a:r>
              <a:rPr lang="pt-BR" b="1" i="1" dirty="0" smtClean="0"/>
              <a:t>-As </a:t>
            </a:r>
            <a:r>
              <a:rPr lang="pt-BR" b="1" i="1" dirty="0"/>
              <a:t>palavras de Neemias, filho de </a:t>
            </a:r>
            <a:r>
              <a:rPr lang="pt-BR" b="1" i="1" dirty="0" err="1"/>
              <a:t>Hacalias</a:t>
            </a:r>
            <a:r>
              <a:rPr lang="pt-BR" b="1" i="1" dirty="0"/>
              <a:t>: No mês de </a:t>
            </a:r>
            <a:r>
              <a:rPr lang="pt-BR" b="1" i="1" dirty="0" err="1"/>
              <a:t>quisleu</a:t>
            </a:r>
            <a:r>
              <a:rPr lang="pt-BR" b="1" i="1" dirty="0"/>
              <a:t>, no vigésimo ano, enquanto eu estava na cidade de </a:t>
            </a:r>
            <a:r>
              <a:rPr lang="pt-BR" b="1" i="1" dirty="0" err="1"/>
              <a:t>Susã</a:t>
            </a:r>
            <a:r>
              <a:rPr lang="pt-BR" b="1" i="1" dirty="0"/>
              <a:t>,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2</a:t>
            </a:r>
            <a:r>
              <a:rPr lang="pt-BR" b="1" i="1" dirty="0" smtClean="0"/>
              <a:t>-Hanani</a:t>
            </a:r>
            <a:r>
              <a:rPr lang="pt-BR" b="1" i="1" dirty="0"/>
              <a:t>, um dos meus irmãos, veio de Judá com alguns outros homens, e eu lhes perguntei acerca dos judeus que restaram, os sobreviventes do cativeiro, e também sobre Jerusalém.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3</a:t>
            </a:r>
            <a:r>
              <a:rPr lang="pt-BR" b="1" i="1" dirty="0" smtClean="0"/>
              <a:t>-E </a:t>
            </a:r>
            <a:r>
              <a:rPr lang="pt-BR" b="1" i="1" dirty="0"/>
              <a:t>eles me responderam: "Aqueles que sobreviveram ao cativeiro e estão lá na província, passam por grande sofrimento e humilhação. O muro de Jerusalém foi derrubado, e suas portas foram destruídas pelo fogo". </a:t>
            </a:r>
            <a:r>
              <a:rPr lang="pt-BR" b="1" i="1" dirty="0" smtClean="0"/>
              <a:t> </a:t>
            </a:r>
            <a:r>
              <a:rPr lang="pt-BR" b="1" i="1" dirty="0"/>
              <a:t> </a:t>
            </a:r>
            <a:endParaRPr lang="pt-BR" b="1" dirty="0"/>
          </a:p>
          <a:p>
            <a:pPr lvl="1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5625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2-IMPORTOU-SE </a:t>
            </a:r>
            <a:r>
              <a:rPr lang="pt-BR" b="1" i="1" dirty="0">
                <a:solidFill>
                  <a:srgbClr val="C00000"/>
                </a:solidFill>
              </a:rPr>
              <a:t>O SUFICIENTE PARA </a:t>
            </a:r>
            <a:r>
              <a:rPr lang="pt-BR" b="1" i="1" dirty="0" smtClean="0">
                <a:solidFill>
                  <a:srgbClr val="C00000"/>
                </a:solidFill>
              </a:rPr>
              <a:t>CHORAR</a:t>
            </a:r>
          </a:p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  </a:t>
            </a:r>
            <a:r>
              <a:rPr lang="pt-BR" b="1" i="1" u="sng" dirty="0" smtClean="0">
                <a:solidFill>
                  <a:srgbClr val="C00000"/>
                </a:solidFill>
              </a:rPr>
              <a:t>NE.1: 4</a:t>
            </a:r>
          </a:p>
          <a:p>
            <a:pPr marL="0" lv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i="1" dirty="0" smtClean="0"/>
              <a:t>4 - Quando </a:t>
            </a:r>
            <a:r>
              <a:rPr lang="pt-BR" b="1" i="1" dirty="0"/>
              <a:t>ouvi essas coisas, sentei-me e chorei. Passei dias lamentando, jejuando e orando ao Deus dos céus. </a:t>
            </a:r>
            <a:br>
              <a:rPr lang="pt-BR" b="1" i="1" dirty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9259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3 - IMPORTOU-SE  </a:t>
            </a:r>
            <a:r>
              <a:rPr lang="pt-BR" b="1" i="1" dirty="0">
                <a:solidFill>
                  <a:srgbClr val="C00000"/>
                </a:solidFill>
              </a:rPr>
              <a:t>O SUFICIENTE PARA ORAR- </a:t>
            </a:r>
            <a:r>
              <a:rPr lang="pt-BR" b="1" i="1" u="sng" dirty="0">
                <a:solidFill>
                  <a:srgbClr val="C00000"/>
                </a:solidFill>
              </a:rPr>
              <a:t>NE.1:5-10</a:t>
            </a:r>
            <a:endParaRPr lang="pt-B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5</a:t>
            </a:r>
            <a:r>
              <a:rPr lang="pt-BR" b="1" i="1" dirty="0" smtClean="0"/>
              <a:t>-Então </a:t>
            </a:r>
            <a:r>
              <a:rPr lang="pt-BR" b="1" i="1" dirty="0"/>
              <a:t>eu disse: Senhor, Deus dos céus, Deus grande e temível, fiel à aliança e misericordioso com os que o amam e obedecem aos seus mandamentos,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6</a:t>
            </a:r>
            <a:r>
              <a:rPr lang="pt-BR" b="1" i="1" dirty="0" smtClean="0"/>
              <a:t>-que </a:t>
            </a:r>
            <a:r>
              <a:rPr lang="pt-BR" b="1" i="1" dirty="0"/>
              <a:t>os teus ouvidos estejam atentos e os teus olhos estejam abertos para ouvir a oração que o teu servo está fazendo dia e noite diante de ti em favor de teus servos, o povo de Israel. Confesso os pecados que nós, os israelitas, temos cometido contra ti. Sim, eu e o meu povo temos pecado contra ti.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7</a:t>
            </a:r>
            <a:r>
              <a:rPr lang="pt-BR" b="1" i="1" dirty="0" smtClean="0"/>
              <a:t>-Agimos </a:t>
            </a:r>
            <a:r>
              <a:rPr lang="pt-BR" b="1" i="1" dirty="0"/>
              <a:t>de forma corrupta e vergonhosa contra ti. Não temos obedecido aos mandamentos, aos decretos e às leis que deste ao teu servo Moisés.</a:t>
            </a:r>
            <a:br>
              <a:rPr lang="pt-BR" b="1" i="1" dirty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6504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8</a:t>
            </a:r>
            <a:r>
              <a:rPr lang="pt-BR" b="1" i="1" dirty="0" smtClean="0"/>
              <a:t>-Lembra-te </a:t>
            </a:r>
            <a:r>
              <a:rPr lang="pt-BR" b="1" i="1" dirty="0"/>
              <a:t>agora do que disseste a Moisés, teu servo: "Se vocês forem infiéis, eu os espalharei entre as nações,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9</a:t>
            </a:r>
            <a:r>
              <a:rPr lang="pt-BR" b="1" i="1" dirty="0" smtClean="0"/>
              <a:t>-mas</a:t>
            </a:r>
            <a:r>
              <a:rPr lang="pt-BR" b="1" i="1" dirty="0"/>
              <a:t>, se voltarem para mim, e obedecerem aos meus mandamentos e os puserem em prática, mesmo que vocês estejam espalhados pelos lugares mais distantes debaixo do céu, de lá eu os reunirei e os trarei para o lugar que escolhi para estabelecer o meu nome".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10</a:t>
            </a:r>
            <a:r>
              <a:rPr lang="pt-BR" b="1" i="1" dirty="0" smtClean="0"/>
              <a:t>-Estes </a:t>
            </a:r>
            <a:r>
              <a:rPr lang="pt-BR" b="1" i="1" dirty="0"/>
              <a:t>são os teus servos, o teu povo. Tu os resgataste com o teu grande poder e com o teu braço forte.</a:t>
            </a:r>
            <a:br>
              <a:rPr lang="pt-BR" b="1" i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523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4 - IMPORTOU-SE </a:t>
            </a:r>
            <a:r>
              <a:rPr lang="pt-BR" b="1" i="1" dirty="0">
                <a:solidFill>
                  <a:srgbClr val="C00000"/>
                </a:solidFill>
              </a:rPr>
              <a:t>O SUFICIENTE PARA SE DISPOR A TRABALHAR -</a:t>
            </a:r>
            <a:r>
              <a:rPr lang="pt-BR" b="1" i="1" u="sng" dirty="0">
                <a:solidFill>
                  <a:srgbClr val="C00000"/>
                </a:solidFill>
              </a:rPr>
              <a:t>NE.1:11</a:t>
            </a:r>
            <a:endParaRPr lang="pt-B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i="1" dirty="0"/>
              <a:t> </a:t>
            </a:r>
            <a:endParaRPr lang="pt-BR" dirty="0"/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11</a:t>
            </a:r>
            <a:r>
              <a:rPr lang="pt-BR" b="1" i="1" dirty="0" smtClean="0"/>
              <a:t>-Senhor</a:t>
            </a:r>
            <a:r>
              <a:rPr lang="pt-BR" b="1" i="1" dirty="0"/>
              <a:t>, que os teus ouvidos estejam atentos à oração deste teu servo e à oração dos teus servos que têm prazer em temer o teu nome. Faze que hoje este teu servo seja bem sucedido, concedendo-lhe a benevolência deste homem. Nessa época, eu era o copeiro do rei</a:t>
            </a:r>
            <a:r>
              <a:rPr lang="pt-BR" dirty="0"/>
              <a:t>. 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570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i="1" u="sng" dirty="0" smtClean="0">
                <a:solidFill>
                  <a:srgbClr val="C00000"/>
                </a:solidFill>
              </a:rPr>
              <a:t>NEEMIAS </a:t>
            </a:r>
            <a:r>
              <a:rPr lang="pt-BR" b="1" i="1" u="sng" dirty="0">
                <a:solidFill>
                  <a:srgbClr val="C00000"/>
                </a:solidFill>
              </a:rPr>
              <a:t>1. </a:t>
            </a:r>
            <a:r>
              <a:rPr lang="pt-BR" b="1" i="1" u="sng" dirty="0" smtClean="0">
                <a:solidFill>
                  <a:srgbClr val="C00000"/>
                </a:solidFill>
              </a:rPr>
              <a:t>1-11</a:t>
            </a:r>
          </a:p>
          <a:p>
            <a:pPr marL="0" indent="0">
              <a:buNone/>
            </a:pPr>
            <a:endParaRPr lang="pt-BR" sz="4100" b="1" i="1" u="sng" dirty="0" smtClean="0"/>
          </a:p>
          <a:p>
            <a:pPr marL="0" indent="0">
              <a:buNone/>
            </a:pPr>
            <a:r>
              <a:rPr lang="pt-BR" sz="4100" b="1" i="1" dirty="0" smtClean="0">
                <a:solidFill>
                  <a:srgbClr val="C00000"/>
                </a:solidFill>
              </a:rPr>
              <a:t>1</a:t>
            </a:r>
            <a:r>
              <a:rPr lang="pt-BR" sz="4100" b="1" i="1" dirty="0" smtClean="0"/>
              <a:t>-As </a:t>
            </a:r>
            <a:r>
              <a:rPr lang="pt-BR" sz="4100" b="1" i="1" dirty="0"/>
              <a:t>palavras de Neemias, filho de </a:t>
            </a:r>
            <a:r>
              <a:rPr lang="pt-BR" sz="4100" b="1" i="1" dirty="0" err="1"/>
              <a:t>Hacalias</a:t>
            </a:r>
            <a:r>
              <a:rPr lang="pt-BR" sz="4100" b="1" i="1" dirty="0"/>
              <a:t>: No mês de </a:t>
            </a:r>
            <a:r>
              <a:rPr lang="pt-BR" sz="4100" b="1" i="1" dirty="0" err="1"/>
              <a:t>quisleu</a:t>
            </a:r>
            <a:r>
              <a:rPr lang="pt-BR" sz="4100" b="1" i="1" dirty="0"/>
              <a:t>, no vigésimo ano, enquanto eu estava na cidade de </a:t>
            </a:r>
            <a:r>
              <a:rPr lang="pt-BR" sz="4100" b="1" i="1" dirty="0" err="1"/>
              <a:t>Susã</a:t>
            </a:r>
            <a:r>
              <a:rPr lang="pt-BR" sz="4100" b="1" i="1" dirty="0"/>
              <a:t>,</a:t>
            </a:r>
            <a:br>
              <a:rPr lang="pt-BR" sz="4100" b="1" i="1" dirty="0"/>
            </a:br>
            <a:r>
              <a:rPr lang="pt-BR" sz="4100" b="1" i="1" dirty="0" smtClean="0">
                <a:solidFill>
                  <a:srgbClr val="C00000"/>
                </a:solidFill>
              </a:rPr>
              <a:t>2</a:t>
            </a:r>
            <a:r>
              <a:rPr lang="pt-BR" sz="4100" b="1" i="1" dirty="0" smtClean="0"/>
              <a:t>-Hanani</a:t>
            </a:r>
            <a:r>
              <a:rPr lang="pt-BR" sz="4100" b="1" i="1" dirty="0"/>
              <a:t>, um dos meus irmãos, veio de Judá com alguns outros homens, e eu lhes perguntei acerca dos judeus que restaram, os sobreviventes do cativeiro, e também sobre Jerusalém.</a:t>
            </a:r>
            <a:br>
              <a:rPr lang="pt-BR" sz="4100" b="1" i="1" dirty="0"/>
            </a:br>
            <a:r>
              <a:rPr lang="pt-BR" sz="4100" b="1" i="1" dirty="0" smtClean="0">
                <a:solidFill>
                  <a:srgbClr val="C00000"/>
                </a:solidFill>
              </a:rPr>
              <a:t>3</a:t>
            </a:r>
            <a:r>
              <a:rPr lang="pt-BR" sz="4100" b="1" i="1" dirty="0" smtClean="0"/>
              <a:t>-E </a:t>
            </a:r>
            <a:r>
              <a:rPr lang="pt-BR" sz="4100" b="1" i="1" dirty="0"/>
              <a:t>eles me responderam: "Aqueles que sobreviveram ao cativeiro e estão lá na província, passam por grande sofrimento e humilhação. O muro de Jerusalém foi derrubado, e suas portas foram destruídas pelo fogo". </a:t>
            </a:r>
            <a:br>
              <a:rPr lang="pt-BR" sz="4100" b="1" i="1" dirty="0"/>
            </a:br>
            <a:endParaRPr lang="pt-BR" sz="4100" b="1" i="1" dirty="0"/>
          </a:p>
        </p:txBody>
      </p:sp>
    </p:spTree>
    <p:extLst>
      <p:ext uri="{BB962C8B-B14F-4D97-AF65-F5344CB8AC3E}">
        <p14:creationId xmlns:p14="http://schemas.microsoft.com/office/powerpoint/2010/main" val="78909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4</a:t>
            </a:r>
            <a:r>
              <a:rPr lang="pt-BR" b="1" i="1" dirty="0" smtClean="0"/>
              <a:t>-Quando </a:t>
            </a:r>
            <a:r>
              <a:rPr lang="pt-BR" b="1" i="1" dirty="0"/>
              <a:t>ouvi essas coisas, sentei-me e chorei. Passei dias lamentando, jejuando e orando ao Deus dos céus.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5</a:t>
            </a:r>
            <a:r>
              <a:rPr lang="pt-BR" b="1" i="1" dirty="0" smtClean="0"/>
              <a:t>-Então </a:t>
            </a:r>
            <a:r>
              <a:rPr lang="pt-BR" b="1" i="1" dirty="0"/>
              <a:t>eu disse: Senhor, Deus dos céus, Deus grande e temível, fiel à aliança e misericordioso com os que o amam e obedecem aos seus mandamentos,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6</a:t>
            </a:r>
            <a:r>
              <a:rPr lang="pt-BR" b="1" i="1" dirty="0" smtClean="0"/>
              <a:t>-que </a:t>
            </a:r>
            <a:r>
              <a:rPr lang="pt-BR" b="1" i="1" dirty="0"/>
              <a:t>os teus ouvidos estejam atentos e os teus olhos estejam abertos para ouvir a oração que o teu servo está fazendo dia e noite diante de ti em favor de teus servos, o povo de Israel. Confesso os pecados que nós, os israelitas, temos cometido contra ti. Sim, eu e o meu povo temos pecado contra ti. </a:t>
            </a:r>
            <a:br>
              <a:rPr lang="pt-BR" b="1" i="1" dirty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5201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7</a:t>
            </a:r>
            <a:r>
              <a:rPr lang="pt-BR" b="1" i="1" dirty="0" smtClean="0"/>
              <a:t>-Agimos </a:t>
            </a:r>
            <a:r>
              <a:rPr lang="pt-BR" b="1" i="1" dirty="0"/>
              <a:t>de forma corrupta e vergonhosa contra ti. Não temos obedecido aos mandamentos, aos decretos e às leis que deste ao teu servo Moisés</a:t>
            </a:r>
            <a:r>
              <a:rPr lang="pt-BR" b="1" i="1" dirty="0" smtClean="0"/>
              <a:t>.</a:t>
            </a:r>
            <a:r>
              <a:rPr lang="pt-BR" b="1" i="1" dirty="0"/>
              <a:t/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8</a:t>
            </a:r>
            <a:r>
              <a:rPr lang="pt-BR" b="1" i="1" dirty="0" smtClean="0"/>
              <a:t>-Lembra-te </a:t>
            </a:r>
            <a:r>
              <a:rPr lang="pt-BR" b="1" i="1" dirty="0"/>
              <a:t>agora do que disseste a Moisés, teu servo: "Se vocês forem infiéis, eu os espalharei entre as nações,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9</a:t>
            </a:r>
            <a:r>
              <a:rPr lang="pt-BR" b="1" i="1" dirty="0" smtClean="0"/>
              <a:t>-mas</a:t>
            </a:r>
            <a:r>
              <a:rPr lang="pt-BR" b="1" i="1" dirty="0"/>
              <a:t>, se voltarem para mim, e obedecerem aos meus mandamentos e os puserem em prática, mesmo que vocês estejam espalhados pelos lugares mais distantes debaixo do céu, de lá eu os reunirei e os trarei para o lugar que escolhi para estabelecer o meu nome".</a:t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10</a:t>
            </a:r>
            <a:r>
              <a:rPr lang="pt-BR" b="1" i="1" dirty="0" smtClean="0"/>
              <a:t>-Estes </a:t>
            </a:r>
            <a:r>
              <a:rPr lang="pt-BR" b="1" i="1" dirty="0"/>
              <a:t>são os teus servos, o teu povo. Tu os resgataste com o teu grande poder e com o teu braço forte.</a:t>
            </a:r>
            <a:br>
              <a:rPr lang="pt-BR" b="1" i="1" dirty="0"/>
            </a:br>
            <a:r>
              <a:rPr lang="pt-BR" b="1" i="1" dirty="0"/>
              <a:t/>
            </a:r>
            <a:br>
              <a:rPr lang="pt-BR" b="1" i="1" dirty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9568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11</a:t>
            </a:r>
            <a:r>
              <a:rPr lang="pt-BR" sz="4000" b="1" i="1" dirty="0" smtClean="0"/>
              <a:t>-Senhor</a:t>
            </a:r>
            <a:r>
              <a:rPr lang="pt-BR" sz="4000" b="1" i="1" dirty="0"/>
              <a:t>, que os teus ouvidos estejam atentos à oração deste teu servo e à oração dos teus servos que têm prazer em temer o teu nome. Faze que hoje este teu servo seja bem sucedido, concedendo-lhe a benevolência deste homem. Nessa época, eu era o copeiro do rei. </a:t>
            </a:r>
            <a:br>
              <a:rPr lang="pt-BR" sz="4000" b="1" i="1" dirty="0"/>
            </a:br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310304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8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1ª CHAVE  PARA </a:t>
            </a:r>
            <a:r>
              <a:rPr lang="pt-BR" sz="88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EDIFICAR</a:t>
            </a:r>
          </a:p>
          <a:p>
            <a:pPr marL="0" indent="0" algn="ctr">
              <a:buNone/>
            </a:pPr>
            <a:r>
              <a:rPr lang="pt-BR" sz="88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 </a:t>
            </a:r>
            <a:r>
              <a:rPr lang="pt-BR" sz="88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PAIXÃO</a:t>
            </a:r>
            <a:endParaRPr lang="pt-BR" sz="8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51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lvl="0" indent="0" algn="ctr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INTRODUÇÃO</a:t>
            </a:r>
          </a:p>
          <a:p>
            <a:pPr marL="0" lvl="0" indent="0">
              <a:buNone/>
            </a:pPr>
            <a:endParaRPr lang="pt-BR" b="1" i="1" dirty="0" smtClean="0"/>
          </a:p>
          <a:p>
            <a:pPr lvl="0"/>
            <a:r>
              <a:rPr lang="pt-BR" b="1" i="1" dirty="0" smtClean="0"/>
              <a:t>PAIXÃO </a:t>
            </a:r>
            <a:r>
              <a:rPr lang="pt-BR" b="1" i="1" dirty="0"/>
              <a:t>SENTIMENTO DE EMOÇÃO LEVADOS À  UM ALTO GRAU DE INTENSIDADE.</a:t>
            </a:r>
            <a:endParaRPr lang="pt-BR" b="1" dirty="0"/>
          </a:p>
          <a:p>
            <a:pPr lvl="0"/>
            <a:r>
              <a:rPr lang="pt-BR" b="1" i="1" dirty="0"/>
              <a:t>AMOR ARDENTE</a:t>
            </a:r>
            <a:endParaRPr lang="pt-BR" b="1" dirty="0"/>
          </a:p>
          <a:p>
            <a:pPr lvl="0"/>
            <a:r>
              <a:rPr lang="pt-BR" b="1" i="1" dirty="0"/>
              <a:t>ENTUSIASMO MUITO VIVO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421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t-BR" b="1" i="1" dirty="0" smtClean="0"/>
              <a:t> O </a:t>
            </a:r>
            <a:r>
              <a:rPr lang="pt-BR" b="1" i="1" dirty="0"/>
              <a:t>PIOR PECADO QUE PODEMOS COMETER CONTRA OS OUTROS SERES HUMANOS NÃO É </a:t>
            </a:r>
            <a:r>
              <a:rPr lang="pt-BR" b="1" i="1" dirty="0" smtClean="0"/>
              <a:t>ODIÁ-LOS</a:t>
            </a:r>
            <a:r>
              <a:rPr lang="pt-BR" b="1" i="1" dirty="0"/>
              <a:t>, MAS SIM SER INDIFERENTES A ELES: ESSA É A ESSÊNCIA DA DESUMANIDADE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4812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NEEMIAS ERA O TIPO DE PESSOA QUE SE IMPORTAVA:</a:t>
            </a:r>
            <a:endParaRPr lang="pt-BR" b="1" dirty="0"/>
          </a:p>
          <a:p>
            <a:pPr lvl="0"/>
            <a:r>
              <a:rPr lang="pt-BR" b="1" i="1" dirty="0"/>
              <a:t>ELE SE IMPORTAVA COM AS TRADIÇÕES DO PASSADO, COM AS NECESSIDADES DO PRESENTE E COM AS ESPERANÇAS DO FUTURO. </a:t>
            </a:r>
            <a:endParaRPr lang="pt-BR" b="1" dirty="0"/>
          </a:p>
          <a:p>
            <a:pPr lvl="0"/>
            <a:r>
              <a:rPr lang="pt-BR" b="1" i="1" dirty="0"/>
              <a:t>ELE SE IMPORTAVA COM SUA HERANÇA, COM A CIDADE DE SEUS ANTEPASSADOS E COM A GLÓRIA DE SEU DEUS.</a:t>
            </a:r>
            <a:endParaRPr lang="pt-BR" b="1" dirty="0"/>
          </a:p>
          <a:p>
            <a:pPr lvl="0"/>
            <a:r>
              <a:rPr lang="pt-BR" b="1" i="1" dirty="0"/>
              <a:t>NEEMIAS </a:t>
            </a:r>
            <a:r>
              <a:rPr lang="pt-BR" b="1" i="1" dirty="0" smtClean="0"/>
              <a:t>REVELA </a:t>
            </a:r>
            <a:r>
              <a:rPr lang="pt-BR" b="1" i="1" dirty="0"/>
              <a:t>SUA PAIXÃO DE QUATRO MANEIRAS DIFERENTES: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9840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401</Words>
  <Application>Microsoft Office PowerPoint</Application>
  <PresentationFormat>Apresentação na tela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12 DIAS DE BENÇÃO PARA UM ANO DE EDIFICAÇÃO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O PIOR PECADO QUE PODEMOS COMETER CONTRA OS OUTROS SERES HUMANOS NÃO É ODIÁ-LOS, MAS SIM SER INDIFERENTES A ELES: ESSA É A ESSÊNCIA DA DESUMANIDADE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DIAS DE BENÇÃO PARA UM ANO DE EDIFICAÇÃO</dc:title>
  <dc:creator>Vanda</dc:creator>
  <cp:lastModifiedBy>Vanda</cp:lastModifiedBy>
  <cp:revision>15</cp:revision>
  <dcterms:created xsi:type="dcterms:W3CDTF">2011-12-27T13:45:25Z</dcterms:created>
  <dcterms:modified xsi:type="dcterms:W3CDTF">2012-01-04T20:16:45Z</dcterms:modified>
</cp:coreProperties>
</file>