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5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4E9EDA9-4D9B-4446-A1F3-FDBCC619223A}" type="datetimeFigureOut">
              <a:rPr lang="pt-BR" smtClean="0"/>
              <a:t>11/01/2012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401535E-3484-4935-A8E5-2421DE6E9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6623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3A751AE-522C-4297-A274-B6F454D5BEA7}" type="datetimeFigureOut">
              <a:rPr lang="pt-BR" smtClean="0"/>
              <a:t>11/01/2012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D0F6F48-941C-419D-9D73-17E08EE60B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993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11/01/2012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98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11/01/2012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49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11/01/2012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8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11/01/2012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30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11/01/2012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47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11/01/2012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31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11/01/2012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37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11/01/2012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53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11/01/2012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82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11/01/2012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70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11/01/2012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26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8E23-881D-4AD0-91B4-BDFE314AD27B}" type="datetimeFigureOut">
              <a:rPr lang="pt-BR" smtClean="0"/>
              <a:t>11/01/2012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70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802088"/>
          </a:xfrm>
        </p:spPr>
        <p:txBody>
          <a:bodyPr>
            <a:normAutofit/>
          </a:bodyPr>
          <a:lstStyle/>
          <a:p>
            <a:r>
              <a:rPr lang="pt-BR" sz="5400" b="1" i="1" dirty="0" smtClean="0">
                <a:solidFill>
                  <a:srgbClr val="7030A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12 DIAS DE BENÇÃO PARA UM ANO DE EDIFICAÇÃO</a:t>
            </a:r>
            <a:r>
              <a:rPr lang="pt-BR" sz="5400" i="1" dirty="0" smtClean="0">
                <a:solidFill>
                  <a:srgbClr val="7030A0"/>
                </a:solidFill>
              </a:rPr>
              <a:t/>
            </a:r>
            <a:br>
              <a:rPr lang="pt-BR" sz="5400" i="1" dirty="0" smtClean="0">
                <a:solidFill>
                  <a:srgbClr val="7030A0"/>
                </a:solidFill>
              </a:rPr>
            </a:br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255722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3 – A palavra foi aplicada – (atinge a vontade ) Ne.8: 9-12</a:t>
            </a:r>
          </a:p>
          <a:p>
            <a:pPr marL="0" indent="0">
              <a:buNone/>
            </a:pPr>
            <a:r>
              <a:rPr lang="pt-BR" sz="2800" b="1" i="1" dirty="0" smtClean="0">
                <a:solidFill>
                  <a:srgbClr val="C00000"/>
                </a:solidFill>
              </a:rPr>
              <a:t>9 -</a:t>
            </a:r>
            <a:r>
              <a:rPr lang="pt-BR" sz="2800" b="1" i="1" dirty="0" smtClean="0"/>
              <a:t>Então </a:t>
            </a:r>
            <a:r>
              <a:rPr lang="pt-BR" sz="2800" b="1" i="1" dirty="0"/>
              <a:t>Neemias, o governador, Esdras, o sacerdote e escriba, e os levitas que estavam instruindo o povo disseram a todos: "Este dia é consagrado ao Senhor Deus. Nada de tristeza e de choro! " Pois todo o povo estava chorando enquanto ouvia as palavras da Lei.</a:t>
            </a:r>
            <a:br>
              <a:rPr lang="pt-BR" sz="2800" b="1" i="1" dirty="0"/>
            </a:br>
            <a:r>
              <a:rPr lang="pt-BR" sz="2800" b="1" i="1" dirty="0" smtClean="0">
                <a:solidFill>
                  <a:srgbClr val="C00000"/>
                </a:solidFill>
              </a:rPr>
              <a:t>10-</a:t>
            </a:r>
            <a:r>
              <a:rPr lang="pt-BR" sz="2800" b="1" i="1" dirty="0" smtClean="0"/>
              <a:t>E </a:t>
            </a:r>
            <a:r>
              <a:rPr lang="pt-BR" sz="2800" b="1" i="1" dirty="0"/>
              <a:t>Neemias acrescentou: "Podem sair, e comam e bebam do melhor que tiverem, e repartam com os que nada têm preparado. Este dia é consagrado ao nosso Senhor. Não se entristeçam, porque a alegria do Senhor os fortalecerá". </a:t>
            </a:r>
            <a:br>
              <a:rPr lang="pt-BR" sz="2800" b="1" i="1" dirty="0"/>
            </a:br>
            <a:r>
              <a:rPr lang="pt-BR" sz="2800" b="1" i="1" dirty="0"/>
              <a:t/>
            </a:r>
            <a:br>
              <a:rPr lang="pt-BR" sz="2800" b="1" i="1" dirty="0"/>
            </a:br>
            <a:endParaRPr lang="pt-BR" sz="2800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sz="2800" b="1" i="1" dirty="0" smtClean="0">
                <a:solidFill>
                  <a:srgbClr val="C00000"/>
                </a:solidFill>
              </a:rPr>
              <a:t> </a:t>
            </a:r>
            <a:endParaRPr lang="pt-BR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34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4000" b="1" i="1" dirty="0" smtClean="0">
                <a:solidFill>
                  <a:srgbClr val="C00000"/>
                </a:solidFill>
              </a:rPr>
              <a:t>11 -</a:t>
            </a:r>
            <a:r>
              <a:rPr lang="pt-BR" sz="4000" b="1" i="1" dirty="0" smtClean="0"/>
              <a:t>Os </a:t>
            </a:r>
            <a:r>
              <a:rPr lang="pt-BR" sz="4000" b="1" i="1" dirty="0"/>
              <a:t>levitas </a:t>
            </a:r>
            <a:r>
              <a:rPr lang="pt-BR" sz="4000" b="1" i="1" dirty="0" smtClean="0"/>
              <a:t>tranquilizaram </a:t>
            </a:r>
            <a:r>
              <a:rPr lang="pt-BR" sz="4000" b="1" i="1" dirty="0"/>
              <a:t>todo o povo, dizendo: "Acalmem-se porque este é um dia santo. Não fiquem tristes! "</a:t>
            </a:r>
            <a:br>
              <a:rPr lang="pt-BR" sz="4000" b="1" i="1" dirty="0"/>
            </a:br>
            <a:r>
              <a:rPr lang="pt-BR" sz="4000" b="1" i="1" dirty="0" smtClean="0">
                <a:solidFill>
                  <a:srgbClr val="C00000"/>
                </a:solidFill>
              </a:rPr>
              <a:t>12 -</a:t>
            </a:r>
            <a:r>
              <a:rPr lang="pt-BR" sz="4000" b="1" i="1" dirty="0" smtClean="0"/>
              <a:t>Então </a:t>
            </a:r>
            <a:r>
              <a:rPr lang="pt-BR" sz="4000" b="1" i="1" dirty="0"/>
              <a:t>todo o povo saiu para comer, beber, repartir com os que nada tinham preparado e para comemorar com grande alegria, pois agora compreendiam as palavras que lhes foram explicadas. </a:t>
            </a:r>
            <a:br>
              <a:rPr lang="pt-BR" sz="4000" b="1" i="1" dirty="0"/>
            </a:br>
            <a:endParaRPr lang="pt-BR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11ª CHAVE  PARA EDIFICAR </a:t>
            </a:r>
          </a:p>
          <a:p>
            <a:pPr marL="0" indent="0" algn="ctr">
              <a:buNone/>
            </a:pP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inovação</a:t>
            </a:r>
            <a:endParaRPr lang="pt-BR" sz="8000" dirty="0" smtClean="0">
              <a:solidFill>
                <a:srgbClr val="0070C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592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Ne.8:4,5,6</a:t>
            </a:r>
          </a:p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4-</a:t>
            </a:r>
            <a:r>
              <a:rPr lang="pt-BR" b="1" i="1" dirty="0" smtClean="0"/>
              <a:t>O </a:t>
            </a:r>
            <a:r>
              <a:rPr lang="pt-BR" b="1" i="1" dirty="0"/>
              <a:t>escriba Esdras estava numa plataforma elevada, de madeira, construída para a ocasião. Ao seu lado, à direita, estavam </a:t>
            </a:r>
            <a:r>
              <a:rPr lang="pt-BR" b="1" i="1" dirty="0" err="1"/>
              <a:t>Matitias</a:t>
            </a:r>
            <a:r>
              <a:rPr lang="pt-BR" b="1" i="1" dirty="0"/>
              <a:t>, Sema, </a:t>
            </a:r>
            <a:r>
              <a:rPr lang="pt-BR" b="1" i="1" dirty="0" err="1"/>
              <a:t>Anaías</a:t>
            </a:r>
            <a:r>
              <a:rPr lang="pt-BR" b="1" i="1" dirty="0"/>
              <a:t>, Urias, </a:t>
            </a:r>
            <a:r>
              <a:rPr lang="pt-BR" b="1" i="1" dirty="0" err="1"/>
              <a:t>Hilquias</a:t>
            </a:r>
            <a:r>
              <a:rPr lang="pt-BR" b="1" i="1" dirty="0"/>
              <a:t> e </a:t>
            </a:r>
            <a:r>
              <a:rPr lang="pt-BR" b="1" i="1" dirty="0" err="1"/>
              <a:t>Maaséias</a:t>
            </a:r>
            <a:r>
              <a:rPr lang="pt-BR" b="1" i="1" dirty="0"/>
              <a:t>; e à esquerda estavam </a:t>
            </a:r>
            <a:r>
              <a:rPr lang="pt-BR" b="1" i="1" dirty="0" err="1"/>
              <a:t>Pedaías</a:t>
            </a:r>
            <a:r>
              <a:rPr lang="pt-BR" b="1" i="1" dirty="0"/>
              <a:t>, Misael, </a:t>
            </a:r>
            <a:r>
              <a:rPr lang="pt-BR" b="1" i="1" dirty="0" err="1"/>
              <a:t>Malquias</a:t>
            </a:r>
            <a:r>
              <a:rPr lang="pt-BR" b="1" i="1" dirty="0"/>
              <a:t>, </a:t>
            </a:r>
            <a:r>
              <a:rPr lang="pt-BR" b="1" i="1" dirty="0" err="1"/>
              <a:t>Hasum</a:t>
            </a:r>
            <a:r>
              <a:rPr lang="pt-BR" b="1" i="1" dirty="0"/>
              <a:t>, </a:t>
            </a:r>
            <a:r>
              <a:rPr lang="pt-BR" b="1" i="1" dirty="0" err="1"/>
              <a:t>Hasbadana</a:t>
            </a:r>
            <a:r>
              <a:rPr lang="pt-BR" b="1" i="1" dirty="0"/>
              <a:t>, Zacarias e </a:t>
            </a:r>
            <a:r>
              <a:rPr lang="pt-BR" b="1" i="1" dirty="0" err="1"/>
              <a:t>Mesulão</a:t>
            </a:r>
            <a:r>
              <a:rPr lang="pt-BR" b="1" i="1" dirty="0" smtClean="0"/>
              <a:t>.</a:t>
            </a:r>
            <a:r>
              <a:rPr lang="pt-BR" b="1" i="1" dirty="0"/>
              <a:t/>
            </a:r>
            <a:br>
              <a:rPr lang="pt-BR" b="1" i="1" dirty="0"/>
            </a:br>
            <a:r>
              <a:rPr lang="pt-BR" b="1" i="1" dirty="0" smtClean="0">
                <a:solidFill>
                  <a:srgbClr val="C00000"/>
                </a:solidFill>
              </a:rPr>
              <a:t>5-</a:t>
            </a:r>
            <a:r>
              <a:rPr lang="pt-BR" b="1" i="1" dirty="0" smtClean="0"/>
              <a:t>Esdras </a:t>
            </a:r>
            <a:r>
              <a:rPr lang="pt-BR" b="1" i="1" dirty="0"/>
              <a:t>abriu o livro diante de todo o povo, e este podia vê-lo, pois ele estava num lugar mais alto. E, quando abriu o livro, o povo todo se levantou</a:t>
            </a:r>
            <a:r>
              <a:rPr lang="pt-BR" b="1" i="1" dirty="0" smtClean="0"/>
              <a:t>.</a:t>
            </a:r>
            <a:r>
              <a:rPr lang="pt-BR" b="1" i="1" dirty="0"/>
              <a:t/>
            </a:r>
            <a:br>
              <a:rPr lang="pt-BR" b="1" i="1" dirty="0"/>
            </a:br>
            <a:r>
              <a:rPr lang="pt-BR" b="1" i="1" dirty="0" smtClean="0">
                <a:solidFill>
                  <a:srgbClr val="C00000"/>
                </a:solidFill>
              </a:rPr>
              <a:t>6-</a:t>
            </a:r>
            <a:r>
              <a:rPr lang="pt-BR" b="1" i="1" dirty="0" smtClean="0"/>
              <a:t>Esdras </a:t>
            </a:r>
            <a:r>
              <a:rPr lang="pt-BR" b="1" i="1" dirty="0"/>
              <a:t>louvou o Senhor, o grande Deus, e todo o povo ergueu as mãos e respondeu: "Amém! Amém! " Então eles adoraram o Senhor, prostrados, rosto em terra. </a:t>
            </a:r>
            <a:br>
              <a:rPr lang="pt-BR" b="1" i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7983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pt-BR" sz="3600" b="1" i="1" dirty="0" smtClean="0">
                <a:solidFill>
                  <a:srgbClr val="C00000"/>
                </a:solidFill>
              </a:rPr>
              <a:t>INTRODUÇÃO</a:t>
            </a:r>
          </a:p>
          <a:p>
            <a:pPr marL="0" lvl="0" indent="0">
              <a:buNone/>
            </a:pPr>
            <a:r>
              <a:rPr lang="pt-BR" sz="4000" b="1" i="1" dirty="0" smtClean="0"/>
              <a:t>Inovação significa - introduzir novidade, renovar.</a:t>
            </a:r>
          </a:p>
          <a:p>
            <a:pPr marL="0" lvl="0" indent="0">
              <a:buNone/>
            </a:pPr>
            <a:r>
              <a:rPr lang="pt-BR" sz="4000" b="1" i="1" dirty="0" smtClean="0"/>
              <a:t>Neemias inovou a forma de se cultuar a Deus naquela época.</a:t>
            </a:r>
          </a:p>
          <a:p>
            <a:pPr marL="0" lvl="0" indent="0">
              <a:buNone/>
            </a:pPr>
            <a:r>
              <a:rPr lang="pt-BR" sz="4000" b="1" i="1" dirty="0" smtClean="0"/>
              <a:t>Quando o povo de Deus deixa de amar, de ler e de obedecer à Palavra de Deus, </a:t>
            </a:r>
            <a:r>
              <a:rPr lang="pt-BR" sz="4000" b="1" i="1" dirty="0" smtClean="0"/>
              <a:t>perdem </a:t>
            </a:r>
            <a:r>
              <a:rPr lang="pt-BR" sz="4000" b="1" i="1" dirty="0" smtClean="0"/>
              <a:t>as bênçãos do Senhor</a:t>
            </a:r>
          </a:p>
        </p:txBody>
      </p:sp>
    </p:spTree>
    <p:extLst>
      <p:ext uri="{BB962C8B-B14F-4D97-AF65-F5344CB8AC3E}">
        <p14:creationId xmlns:p14="http://schemas.microsoft.com/office/powerpoint/2010/main" val="353808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400" b="1" i="1" dirty="0" smtClean="0"/>
              <a:t>Se queremos ser </a:t>
            </a:r>
            <a:r>
              <a:rPr lang="pt-BR" sz="5400" b="1" i="1" dirty="0" smtClean="0"/>
              <a:t>árvore  que dá </a:t>
            </a:r>
            <a:r>
              <a:rPr lang="pt-BR" sz="5400" b="1" i="1" dirty="0" smtClean="0"/>
              <a:t>frutos, precisamos nos deleitar na Palavra de Deus. Vamos entender quando a inovação traz resultados satisfatórios, a saber  :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31064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b="1" i="1" dirty="0">
                <a:solidFill>
                  <a:srgbClr val="C00000"/>
                </a:solidFill>
              </a:rPr>
              <a:t>1</a:t>
            </a:r>
            <a:r>
              <a:rPr lang="pt-BR" b="1" i="1" dirty="0" smtClean="0">
                <a:solidFill>
                  <a:srgbClr val="C00000"/>
                </a:solidFill>
              </a:rPr>
              <a:t> – A  palavra foi lida – (atinge o intelecto)</a:t>
            </a:r>
          </a:p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Ne. 8 : 1,3,5</a:t>
            </a:r>
          </a:p>
          <a:p>
            <a:pPr marL="0" indent="0">
              <a:buNone/>
            </a:pPr>
            <a:r>
              <a:rPr lang="pt-BR" sz="2400" b="1" i="1" dirty="0" smtClean="0">
                <a:solidFill>
                  <a:srgbClr val="C00000"/>
                </a:solidFill>
              </a:rPr>
              <a:t>1-</a:t>
            </a:r>
            <a:r>
              <a:rPr lang="pt-BR" sz="2400" b="1" i="1" dirty="0" smtClean="0"/>
              <a:t>todo </a:t>
            </a:r>
            <a:r>
              <a:rPr lang="pt-BR" sz="2400" b="1" i="1" dirty="0"/>
              <a:t>o povo juntou-se como se fosse um só homem na praça, em frente da porta das Águas. Pediram ao escriba Esdras que trouxesse o Livro da Lei de Moisés, que o Senhor dera a Israel. </a:t>
            </a:r>
            <a:br>
              <a:rPr lang="pt-BR" sz="2400" b="1" i="1" dirty="0"/>
            </a:br>
            <a:endParaRPr lang="pt-BR" sz="2400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sz="2400" b="1" i="1" dirty="0" smtClean="0">
                <a:solidFill>
                  <a:srgbClr val="C00000"/>
                </a:solidFill>
              </a:rPr>
              <a:t>3 -</a:t>
            </a:r>
            <a:r>
              <a:rPr lang="pt-BR" sz="2400" b="1" i="1" dirty="0" smtClean="0"/>
              <a:t>Ele </a:t>
            </a:r>
            <a:r>
              <a:rPr lang="pt-BR" sz="2400" b="1" i="1" dirty="0"/>
              <a:t>a leu em voz alta desde o raiar da manhã até o meio-dia, de frente para a praça, em frente da porta das Águas, na presença dos homens, mulheres e de outros que podiam entender. E todo o povo ouvia com atenção a leitura do Livro da Lei. </a:t>
            </a:r>
            <a:endParaRPr lang="pt-BR" sz="2400" b="1" i="1" dirty="0" smtClean="0"/>
          </a:p>
          <a:p>
            <a:pPr marL="0" indent="0">
              <a:buNone/>
            </a:pPr>
            <a:r>
              <a:rPr lang="pt-BR" sz="2400" b="1" i="1" dirty="0" smtClean="0">
                <a:solidFill>
                  <a:srgbClr val="C00000"/>
                </a:solidFill>
              </a:rPr>
              <a:t>5 -</a:t>
            </a:r>
            <a:r>
              <a:rPr lang="pt-BR" sz="2400" b="1" i="1" dirty="0" smtClean="0"/>
              <a:t>Esdras </a:t>
            </a:r>
            <a:r>
              <a:rPr lang="pt-BR" sz="2400" b="1" i="1" dirty="0"/>
              <a:t>abriu o livro diante de todo o povo, e este podia vê-lo, pois ele estava num lugar mais alto. E, quando abriu o livro, o povo todo se levantou. </a:t>
            </a:r>
            <a:br>
              <a:rPr lang="pt-BR" sz="2400" b="1" i="1" dirty="0"/>
            </a:br>
            <a:r>
              <a:rPr lang="pt-BR" sz="2400" b="1" i="1" dirty="0"/>
              <a:t/>
            </a:r>
            <a:br>
              <a:rPr lang="pt-BR" sz="2400" b="1" i="1" dirty="0"/>
            </a:br>
            <a:endParaRPr lang="pt-BR" sz="2400" b="1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0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b="1" i="1" dirty="0" smtClean="0">
                <a:solidFill>
                  <a:srgbClr val="C00000"/>
                </a:solidFill>
              </a:rPr>
              <a:t>Romanos 12.1</a:t>
            </a:r>
          </a:p>
          <a:p>
            <a:pPr marL="0" indent="0">
              <a:buNone/>
            </a:pPr>
            <a:r>
              <a:rPr lang="pt-BR" sz="4000" b="1" i="1" dirty="0"/>
              <a:t>Portanto, irmãos, rogo-lhes pelas misericórdias de Deus que se ofereçam em sacrifício vivo, santo e agradável a Deus; este é o culto racional de vocês. </a:t>
            </a:r>
            <a:br>
              <a:rPr lang="pt-BR" sz="4000" b="1" i="1" dirty="0"/>
            </a:br>
            <a:endParaRPr lang="pt-BR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30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4000" b="1" i="1" dirty="0" smtClean="0">
                <a:solidFill>
                  <a:srgbClr val="C00000"/>
                </a:solidFill>
              </a:rPr>
              <a:t>Daniel 11: 32</a:t>
            </a:r>
          </a:p>
          <a:p>
            <a:pPr marL="0" indent="0">
              <a:buNone/>
            </a:pPr>
            <a:r>
              <a:rPr lang="pt-BR" sz="4000" b="1" i="1" dirty="0" smtClean="0">
                <a:solidFill>
                  <a:srgbClr val="C00000"/>
                </a:solidFill>
              </a:rPr>
              <a:t> </a:t>
            </a:r>
            <a:r>
              <a:rPr lang="pt-BR" sz="5400" b="1" i="1" dirty="0"/>
              <a:t>Com lisonjas corromperá aqueles que tiverem violado a aliança, mas o povo que conhece o seu Deus resistirá com firmeza. </a:t>
            </a:r>
            <a:r>
              <a:rPr lang="pt-BR" sz="5400" dirty="0"/>
              <a:t/>
            </a:r>
            <a:br>
              <a:rPr lang="pt-BR" sz="5400" dirty="0"/>
            </a:br>
            <a:endParaRPr lang="pt-BR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72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BR" sz="8700" b="1" i="1" dirty="0" smtClean="0">
                <a:solidFill>
                  <a:srgbClr val="C00000"/>
                </a:solidFill>
              </a:rPr>
              <a:t>2 – A palavra foi explicada – (atinge a emoção) Ne.8: 7,8</a:t>
            </a:r>
          </a:p>
          <a:p>
            <a:pPr marL="0" indent="0">
              <a:buNone/>
            </a:pPr>
            <a:r>
              <a:rPr lang="pt-BR" sz="8700" b="1" i="1" dirty="0" smtClean="0">
                <a:solidFill>
                  <a:srgbClr val="C00000"/>
                </a:solidFill>
              </a:rPr>
              <a:t>7 -</a:t>
            </a:r>
            <a:r>
              <a:rPr lang="pt-BR" sz="8700" b="1" i="1" dirty="0" smtClean="0"/>
              <a:t>Os </a:t>
            </a:r>
            <a:r>
              <a:rPr lang="pt-BR" sz="8700" b="1" i="1" dirty="0"/>
              <a:t>levitas </a:t>
            </a:r>
            <a:r>
              <a:rPr lang="pt-BR" sz="8700" b="1" i="1" dirty="0" err="1"/>
              <a:t>Jesua</a:t>
            </a:r>
            <a:r>
              <a:rPr lang="pt-BR" sz="8700" b="1" i="1" dirty="0"/>
              <a:t>, Bani, </a:t>
            </a:r>
            <a:r>
              <a:rPr lang="pt-BR" sz="8700" b="1" i="1" dirty="0" err="1"/>
              <a:t>Serebias</a:t>
            </a:r>
            <a:r>
              <a:rPr lang="pt-BR" sz="8700" b="1" i="1" dirty="0"/>
              <a:t>, </a:t>
            </a:r>
            <a:r>
              <a:rPr lang="pt-BR" sz="8700" b="1" i="1" dirty="0" err="1"/>
              <a:t>Jamim</a:t>
            </a:r>
            <a:r>
              <a:rPr lang="pt-BR" sz="8700" b="1" i="1" dirty="0"/>
              <a:t>, </a:t>
            </a:r>
            <a:r>
              <a:rPr lang="pt-BR" sz="8700" b="1" i="1" dirty="0" err="1"/>
              <a:t>Acube</a:t>
            </a:r>
            <a:r>
              <a:rPr lang="pt-BR" sz="8700" b="1" i="1" dirty="0"/>
              <a:t>, </a:t>
            </a:r>
            <a:r>
              <a:rPr lang="pt-BR" sz="8700" b="1" i="1" dirty="0" err="1"/>
              <a:t>Sabetai</a:t>
            </a:r>
            <a:r>
              <a:rPr lang="pt-BR" sz="8700" b="1" i="1" dirty="0"/>
              <a:t>, </a:t>
            </a:r>
            <a:r>
              <a:rPr lang="pt-BR" sz="8700" b="1" i="1" dirty="0" err="1"/>
              <a:t>Hodias</a:t>
            </a:r>
            <a:r>
              <a:rPr lang="pt-BR" sz="8700" b="1" i="1" dirty="0"/>
              <a:t>, </a:t>
            </a:r>
            <a:r>
              <a:rPr lang="pt-BR" sz="8700" b="1" i="1" dirty="0" err="1"/>
              <a:t>Maaséias</a:t>
            </a:r>
            <a:r>
              <a:rPr lang="pt-BR" sz="8700" b="1" i="1" dirty="0"/>
              <a:t>, </a:t>
            </a:r>
            <a:r>
              <a:rPr lang="pt-BR" sz="8700" b="1" i="1" dirty="0" err="1"/>
              <a:t>Quelita</a:t>
            </a:r>
            <a:r>
              <a:rPr lang="pt-BR" sz="8700" b="1" i="1" dirty="0"/>
              <a:t>, Azarias, </a:t>
            </a:r>
            <a:r>
              <a:rPr lang="pt-BR" sz="8700" b="1" i="1" dirty="0" err="1"/>
              <a:t>Jozabade</a:t>
            </a:r>
            <a:r>
              <a:rPr lang="pt-BR" sz="8700" b="1" i="1" dirty="0"/>
              <a:t>, </a:t>
            </a:r>
            <a:r>
              <a:rPr lang="pt-BR" sz="8700" b="1" i="1" dirty="0" err="1"/>
              <a:t>Hanã</a:t>
            </a:r>
            <a:r>
              <a:rPr lang="pt-BR" sz="8700" b="1" i="1" dirty="0"/>
              <a:t> e </a:t>
            </a:r>
            <a:r>
              <a:rPr lang="pt-BR" sz="8700" b="1" i="1" dirty="0" err="1"/>
              <a:t>Pelaías</a:t>
            </a:r>
            <a:r>
              <a:rPr lang="pt-BR" sz="8700" b="1" i="1" dirty="0"/>
              <a:t>, instruíram o povo na Lei, e todos permaneciam ali.</a:t>
            </a:r>
            <a:br>
              <a:rPr lang="pt-BR" sz="8700" b="1" i="1" dirty="0"/>
            </a:br>
            <a:r>
              <a:rPr lang="pt-BR" sz="8700" b="1" i="1" dirty="0" smtClean="0">
                <a:solidFill>
                  <a:srgbClr val="C00000"/>
                </a:solidFill>
              </a:rPr>
              <a:t>8 -</a:t>
            </a:r>
            <a:r>
              <a:rPr lang="pt-BR" sz="8700" b="1" i="1" dirty="0" smtClean="0"/>
              <a:t>Leram </a:t>
            </a:r>
            <a:r>
              <a:rPr lang="pt-BR" sz="8700" b="1" i="1" dirty="0"/>
              <a:t>o Livro da Lei de Deus, interpretando-o e explicando-o, a fim de que o povo entendesse o que estava sendo lido. </a:t>
            </a:r>
            <a:br>
              <a:rPr lang="pt-BR" sz="8700" b="1" i="1" dirty="0"/>
            </a:br>
            <a:endParaRPr lang="pt-BR" sz="8700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sz="4000" b="1" i="1" dirty="0" smtClean="0">
                <a:solidFill>
                  <a:srgbClr val="C00000"/>
                </a:solidFill>
              </a:rPr>
              <a:t> </a:t>
            </a:r>
            <a:endParaRPr lang="pt-BR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8310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411</Words>
  <Application>Microsoft Office PowerPoint</Application>
  <PresentationFormat>Apresentação na tela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Vanda</dc:creator>
  <cp:lastModifiedBy>Vanda</cp:lastModifiedBy>
  <cp:revision>47</cp:revision>
  <cp:lastPrinted>2012-01-11T21:07:28Z</cp:lastPrinted>
  <dcterms:created xsi:type="dcterms:W3CDTF">2011-12-27T17:58:23Z</dcterms:created>
  <dcterms:modified xsi:type="dcterms:W3CDTF">2012-01-11T21:27:44Z</dcterms:modified>
</cp:coreProperties>
</file>