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4E9EDA9-4D9B-4446-A1F3-FDBCC619223A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401535E-3484-4935-A8E5-2421DE6E9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623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3A751AE-522C-4297-A274-B6F454D5BEA7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D0F6F48-941C-419D-9D73-17E08EE60B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pt-BR" sz="54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5400" i="1" dirty="0" smtClean="0">
                <a:solidFill>
                  <a:srgbClr val="7030A0"/>
                </a:solidFill>
              </a:rPr>
              <a:t/>
            </a:r>
            <a:br>
              <a:rPr lang="pt-BR" sz="5400" i="1" dirty="0" smtClean="0">
                <a:solidFill>
                  <a:srgbClr val="7030A0"/>
                </a:solidFill>
              </a:rPr>
            </a:b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5572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10ª CHAVE  PARA EDIFICAR </a:t>
            </a:r>
          </a:p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organização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92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3600" b="1" i="1" dirty="0" smtClean="0">
                <a:solidFill>
                  <a:srgbClr val="C00000"/>
                </a:solidFill>
              </a:rPr>
              <a:t>INTRODUÇÃO</a:t>
            </a:r>
          </a:p>
          <a:p>
            <a:pPr marL="0" lvl="0" indent="0">
              <a:buNone/>
            </a:pPr>
            <a:r>
              <a:rPr lang="pt-BR" sz="3600" b="1" i="1" dirty="0" smtClean="0"/>
              <a:t>Organização é o processo de colocar pessoas dentro de uma estrutura visando alcançar objetivos.</a:t>
            </a:r>
          </a:p>
          <a:p>
            <a:pPr marL="0" lvl="0" indent="0">
              <a:buNone/>
            </a:pPr>
            <a:r>
              <a:rPr lang="pt-BR" sz="3600" b="1" i="1" dirty="0" smtClean="0"/>
              <a:t>Quando não nos  organizamos muitas coisas que poderiam serem feitas, são deixadas de fazer, e  muitas coisas são mal feitas por pessoas que não são adequadas para tarefa.</a:t>
            </a:r>
          </a:p>
        </p:txBody>
      </p:sp>
    </p:spTree>
    <p:extLst>
      <p:ext uri="{BB962C8B-B14F-4D97-AF65-F5344CB8AC3E}">
        <p14:creationId xmlns:p14="http://schemas.microsoft.com/office/powerpoint/2010/main" val="353808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1 – Organizar é dar uma estrutura – Ne.7:1</a:t>
            </a:r>
          </a:p>
          <a:p>
            <a:pPr marL="0" indent="0">
              <a:buNone/>
            </a:pPr>
            <a:r>
              <a:rPr lang="pt-BR" sz="5400" b="1" i="1" dirty="0"/>
              <a:t>Depois que o muro foi reconstruído e que eu coloquei as portas no lugar, foram nomeados os porteiros, os cantores e os levitas. </a:t>
            </a:r>
            <a:br>
              <a:rPr lang="pt-BR" sz="5400" b="1" i="1" dirty="0"/>
            </a:b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2 – Organizar é identificar pessoas para essa estrutura Ne. 7:1b,2</a:t>
            </a:r>
          </a:p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1 b - </a:t>
            </a:r>
            <a:r>
              <a:rPr lang="pt-BR" sz="4000" b="1" i="1" dirty="0" smtClean="0"/>
              <a:t>foram </a:t>
            </a:r>
            <a:r>
              <a:rPr lang="pt-BR" sz="4000" b="1" i="1" dirty="0"/>
              <a:t>nomeados os porteiros, os cantores e os levitas. </a:t>
            </a:r>
            <a:br>
              <a:rPr lang="pt-BR" sz="4000" b="1" i="1" dirty="0"/>
            </a:br>
            <a:r>
              <a:rPr lang="pt-BR" sz="4000" b="1" i="1" dirty="0" smtClean="0">
                <a:solidFill>
                  <a:srgbClr val="C00000"/>
                </a:solidFill>
              </a:rPr>
              <a:t>2 -</a:t>
            </a:r>
            <a:r>
              <a:rPr lang="pt-BR" sz="4000" b="1" i="1" dirty="0"/>
              <a:t>Para governar Jerusalém encarreguei o meu irmão </a:t>
            </a:r>
            <a:r>
              <a:rPr lang="pt-BR" sz="4000" b="1" i="1" dirty="0" err="1"/>
              <a:t>Hanani</a:t>
            </a:r>
            <a:r>
              <a:rPr lang="pt-BR" sz="4000" b="1" i="1" dirty="0"/>
              <a:t> e, com ele, </a:t>
            </a:r>
            <a:r>
              <a:rPr lang="pt-BR" sz="4000" b="1" i="1" dirty="0" err="1"/>
              <a:t>Hananias</a:t>
            </a:r>
            <a:r>
              <a:rPr lang="pt-BR" sz="4000" b="1" i="1" dirty="0"/>
              <a:t>, comandante da cidade forte, pois </a:t>
            </a:r>
            <a:r>
              <a:rPr lang="pt-BR" sz="4000" b="1" i="1" dirty="0" err="1"/>
              <a:t>Hananias</a:t>
            </a:r>
            <a:r>
              <a:rPr lang="pt-BR" sz="4000" b="1" i="1" dirty="0"/>
              <a:t> era íntegro e temia a Deus mais do que a maioria dos homens. </a:t>
            </a:r>
            <a:br>
              <a:rPr lang="pt-BR" sz="4000" b="1" i="1" dirty="0"/>
            </a:br>
            <a:endParaRPr lang="pt-BR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0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3 – Organizar é mostrar o trabalho que cada um deve fazer .Ne 7:3</a:t>
            </a:r>
          </a:p>
          <a:p>
            <a:pPr marL="0" indent="0">
              <a:buNone/>
            </a:pPr>
            <a:r>
              <a:rPr lang="pt-BR" sz="4000" b="1" i="1" dirty="0"/>
              <a:t>Eu lhes disse: As portas de Jerusalém não deverão ser abertas enquanto o sol não estiver alto. E antes de deixarem o serviço, os porteiros deverão fechar e travar as portas. Também designei moradores de Jerusalém para sentinelas, alguns em postos no muro, outros em frente das suas casas. </a:t>
            </a:r>
            <a:br>
              <a:rPr lang="pt-BR" sz="4000" b="1" i="1" dirty="0"/>
            </a:br>
            <a:endParaRPr lang="pt-BR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3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4 – Organizar é estabelecer níveis de crescimento – Ne.7:4</a:t>
            </a:r>
          </a:p>
          <a:p>
            <a:pPr marL="0" indent="0">
              <a:buNone/>
            </a:pPr>
            <a:r>
              <a:rPr lang="pt-BR" sz="4000" b="1" i="1" dirty="0"/>
              <a:t>Ora, a cidade era grande e espaçosa, mas havia poucos moradores, e as casas ainda não tinham sido reconstruídas. </a:t>
            </a:r>
            <a:br>
              <a:rPr lang="pt-BR" sz="4000" b="1" i="1" dirty="0"/>
            </a:br>
            <a:endParaRPr lang="pt-BR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72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226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Vanda</cp:lastModifiedBy>
  <cp:revision>42</cp:revision>
  <cp:lastPrinted>2012-01-09T21:03:08Z</cp:lastPrinted>
  <dcterms:created xsi:type="dcterms:W3CDTF">2011-12-27T17:58:23Z</dcterms:created>
  <dcterms:modified xsi:type="dcterms:W3CDTF">2012-01-09T21:41:19Z</dcterms:modified>
</cp:coreProperties>
</file>